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63" r:id="rId2"/>
    <p:sldId id="264" r:id="rId3"/>
    <p:sldId id="266" r:id="rId4"/>
    <p:sldId id="257" r:id="rId5"/>
    <p:sldId id="267" r:id="rId6"/>
    <p:sldId id="26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92E"/>
    <a:srgbClr val="EEC6C6"/>
    <a:srgbClr val="FF4141"/>
    <a:srgbClr val="5326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098062-D169-4A3C-BF81-C89CA202F7FD}" v="136" dt="2019-09-05T11:53:57.3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292" autoAdjust="0"/>
    <p:restoredTop sz="94660"/>
  </p:normalViewPr>
  <p:slideViewPr>
    <p:cSldViewPr snapToGrid="0">
      <p:cViewPr varScale="1">
        <p:scale>
          <a:sx n="60" d="100"/>
          <a:sy n="60" d="100"/>
        </p:scale>
        <p:origin x="7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an Peaty" userId="ac6a061d1cc059e7" providerId="LiveId" clId="{5AEE7C63-9A7D-4B79-80E5-6DAF9EDA5E66}"/>
    <pc:docChg chg="undo custSel mod addSld delSld modSld">
      <pc:chgData name="Alan Peaty" userId="ac6a061d1cc059e7" providerId="LiveId" clId="{5AEE7C63-9A7D-4B79-80E5-6DAF9EDA5E66}" dt="2019-09-05T21:53:16.537" v="2518" actId="1036"/>
      <pc:docMkLst>
        <pc:docMk/>
      </pc:docMkLst>
      <pc:sldChg chg="addSp delSp modSp">
        <pc:chgData name="Alan Peaty" userId="ac6a061d1cc059e7" providerId="LiveId" clId="{5AEE7C63-9A7D-4B79-80E5-6DAF9EDA5E66}" dt="2019-09-05T21:51:21.820" v="2481" actId="20577"/>
        <pc:sldMkLst>
          <pc:docMk/>
          <pc:sldMk cId="1477095749" sldId="257"/>
        </pc:sldMkLst>
        <pc:spChg chg="mod">
          <ac:chgData name="Alan Peaty" userId="ac6a061d1cc059e7" providerId="LiveId" clId="{5AEE7C63-9A7D-4B79-80E5-6DAF9EDA5E66}" dt="2019-09-05T11:31:34.711" v="2012" actId="207"/>
          <ac:spMkLst>
            <pc:docMk/>
            <pc:sldMk cId="1477095749" sldId="257"/>
            <ac:spMk id="2" creationId="{7C063081-3371-4CBC-997D-F35FFE2B4ACE}"/>
          </ac:spMkLst>
        </pc:spChg>
        <pc:spChg chg="mod">
          <ac:chgData name="Alan Peaty" userId="ac6a061d1cc059e7" providerId="LiveId" clId="{5AEE7C63-9A7D-4B79-80E5-6DAF9EDA5E66}" dt="2019-09-05T10:48:24.091" v="791" actId="1076"/>
          <ac:spMkLst>
            <pc:docMk/>
            <pc:sldMk cId="1477095749" sldId="257"/>
            <ac:spMk id="3" creationId="{B7A79C12-A4EB-48BE-B8B4-1070DFC48E2E}"/>
          </ac:spMkLst>
        </pc:spChg>
        <pc:spChg chg="mod">
          <ac:chgData name="Alan Peaty" userId="ac6a061d1cc059e7" providerId="LiveId" clId="{5AEE7C63-9A7D-4B79-80E5-6DAF9EDA5E66}" dt="2019-09-05T11:31:37.942" v="2013" actId="207"/>
          <ac:spMkLst>
            <pc:docMk/>
            <pc:sldMk cId="1477095749" sldId="257"/>
            <ac:spMk id="4" creationId="{0BB27838-5382-4B95-A682-C6DC2DC57C1D}"/>
          </ac:spMkLst>
        </pc:spChg>
        <pc:spChg chg="mod">
          <ac:chgData name="Alan Peaty" userId="ac6a061d1cc059e7" providerId="LiveId" clId="{5AEE7C63-9A7D-4B79-80E5-6DAF9EDA5E66}" dt="2019-09-05T11:30:59.290" v="2008" actId="2711"/>
          <ac:spMkLst>
            <pc:docMk/>
            <pc:sldMk cId="1477095749" sldId="257"/>
            <ac:spMk id="5" creationId="{77204C60-40D2-44CF-8B71-16DD38360624}"/>
          </ac:spMkLst>
        </pc:spChg>
        <pc:spChg chg="mod">
          <ac:chgData name="Alan Peaty" userId="ac6a061d1cc059e7" providerId="LiveId" clId="{5AEE7C63-9A7D-4B79-80E5-6DAF9EDA5E66}" dt="2019-09-05T10:52:13.946" v="899" actId="20577"/>
          <ac:spMkLst>
            <pc:docMk/>
            <pc:sldMk cId="1477095749" sldId="257"/>
            <ac:spMk id="11" creationId="{38FF80F8-4ADB-4709-B414-74E5D81FA461}"/>
          </ac:spMkLst>
        </pc:spChg>
        <pc:spChg chg="mod">
          <ac:chgData name="Alan Peaty" userId="ac6a061d1cc059e7" providerId="LiveId" clId="{5AEE7C63-9A7D-4B79-80E5-6DAF9EDA5E66}" dt="2019-09-05T21:51:21.820" v="2481" actId="20577"/>
          <ac:spMkLst>
            <pc:docMk/>
            <pc:sldMk cId="1477095749" sldId="257"/>
            <ac:spMk id="29" creationId="{E500F4BC-B1F9-4364-8DCC-23FA3D6798CD}"/>
          </ac:spMkLst>
        </pc:spChg>
        <pc:spChg chg="mod">
          <ac:chgData name="Alan Peaty" userId="ac6a061d1cc059e7" providerId="LiveId" clId="{5AEE7C63-9A7D-4B79-80E5-6DAF9EDA5E66}" dt="2019-09-05T10:52:17.332" v="900" actId="20577"/>
          <ac:spMkLst>
            <pc:docMk/>
            <pc:sldMk cId="1477095749" sldId="257"/>
            <ac:spMk id="34" creationId="{AB3ABDA3-E2C0-49F0-B07F-29F00DF865AB}"/>
          </ac:spMkLst>
        </pc:spChg>
        <pc:spChg chg="mod">
          <ac:chgData name="Alan Peaty" userId="ac6a061d1cc059e7" providerId="LiveId" clId="{5AEE7C63-9A7D-4B79-80E5-6DAF9EDA5E66}" dt="2019-09-05T10:54:11.435" v="901" actId="14100"/>
          <ac:spMkLst>
            <pc:docMk/>
            <pc:sldMk cId="1477095749" sldId="257"/>
            <ac:spMk id="39" creationId="{8E283055-F555-4077-BC32-695DF9CCFC09}"/>
          </ac:spMkLst>
        </pc:spChg>
        <pc:spChg chg="mod">
          <ac:chgData name="Alan Peaty" userId="ac6a061d1cc059e7" providerId="LiveId" clId="{5AEE7C63-9A7D-4B79-80E5-6DAF9EDA5E66}" dt="2019-09-05T10:34:41.298" v="449" actId="207"/>
          <ac:spMkLst>
            <pc:docMk/>
            <pc:sldMk cId="1477095749" sldId="257"/>
            <ac:spMk id="43" creationId="{EE760DE7-170E-436D-A988-FCADBCFAEFED}"/>
          </ac:spMkLst>
        </pc:spChg>
        <pc:spChg chg="mod">
          <ac:chgData name="Alan Peaty" userId="ac6a061d1cc059e7" providerId="LiveId" clId="{5AEE7C63-9A7D-4B79-80E5-6DAF9EDA5E66}" dt="2019-09-05T10:34:41.298" v="449" actId="207"/>
          <ac:spMkLst>
            <pc:docMk/>
            <pc:sldMk cId="1477095749" sldId="257"/>
            <ac:spMk id="44" creationId="{A9E655CB-DE68-42A9-B627-20C9398F27E6}"/>
          </ac:spMkLst>
        </pc:spChg>
        <pc:spChg chg="mod">
          <ac:chgData name="Alan Peaty" userId="ac6a061d1cc059e7" providerId="LiveId" clId="{5AEE7C63-9A7D-4B79-80E5-6DAF9EDA5E66}" dt="2019-09-05T10:37:56.018" v="596" actId="114"/>
          <ac:spMkLst>
            <pc:docMk/>
            <pc:sldMk cId="1477095749" sldId="257"/>
            <ac:spMk id="46" creationId="{F8659649-F162-4F87-B6D7-167316658AAF}"/>
          </ac:spMkLst>
        </pc:spChg>
        <pc:spChg chg="mod">
          <ac:chgData name="Alan Peaty" userId="ac6a061d1cc059e7" providerId="LiveId" clId="{5AEE7C63-9A7D-4B79-80E5-6DAF9EDA5E66}" dt="2019-09-05T10:37:59.623" v="598" actId="114"/>
          <ac:spMkLst>
            <pc:docMk/>
            <pc:sldMk cId="1477095749" sldId="257"/>
            <ac:spMk id="48" creationId="{6950064E-C4DF-43EE-A194-BF370E5110EA}"/>
          </ac:spMkLst>
        </pc:spChg>
        <pc:spChg chg="mod">
          <ac:chgData name="Alan Peaty" userId="ac6a061d1cc059e7" providerId="LiveId" clId="{5AEE7C63-9A7D-4B79-80E5-6DAF9EDA5E66}" dt="2019-09-05T11:31:17.048" v="2010" actId="2711"/>
          <ac:spMkLst>
            <pc:docMk/>
            <pc:sldMk cId="1477095749" sldId="257"/>
            <ac:spMk id="49" creationId="{5BECA3D6-A876-4E1F-9989-CC263CA5253E}"/>
          </ac:spMkLst>
        </pc:spChg>
        <pc:spChg chg="mod">
          <ac:chgData name="Alan Peaty" userId="ac6a061d1cc059e7" providerId="LiveId" clId="{5AEE7C63-9A7D-4B79-80E5-6DAF9EDA5E66}" dt="2019-09-05T10:39:47.983" v="608" actId="1076"/>
          <ac:spMkLst>
            <pc:docMk/>
            <pc:sldMk cId="1477095749" sldId="257"/>
            <ac:spMk id="50" creationId="{D8E62918-63C9-42F6-B790-86D6806F90BF}"/>
          </ac:spMkLst>
        </pc:spChg>
        <pc:spChg chg="mod ord">
          <ac:chgData name="Alan Peaty" userId="ac6a061d1cc059e7" providerId="LiveId" clId="{5AEE7C63-9A7D-4B79-80E5-6DAF9EDA5E66}" dt="2019-09-05T10:40:53.911" v="619" actId="1076"/>
          <ac:spMkLst>
            <pc:docMk/>
            <pc:sldMk cId="1477095749" sldId="257"/>
            <ac:spMk id="51" creationId="{7CFFB0DF-C85C-4C10-84DC-29411405CD97}"/>
          </ac:spMkLst>
        </pc:spChg>
        <pc:spChg chg="mod">
          <ac:chgData name="Alan Peaty" userId="ac6a061d1cc059e7" providerId="LiveId" clId="{5AEE7C63-9A7D-4B79-80E5-6DAF9EDA5E66}" dt="2019-09-05T10:40:51.740" v="618" actId="1076"/>
          <ac:spMkLst>
            <pc:docMk/>
            <pc:sldMk cId="1477095749" sldId="257"/>
            <ac:spMk id="66" creationId="{C2D8A830-9242-48DD-9FF3-DBBB1AA4F72C}"/>
          </ac:spMkLst>
        </pc:spChg>
        <pc:spChg chg="mod ord">
          <ac:chgData name="Alan Peaty" userId="ac6a061d1cc059e7" providerId="LiveId" clId="{5AEE7C63-9A7D-4B79-80E5-6DAF9EDA5E66}" dt="2019-09-05T10:40:31.738" v="613" actId="1076"/>
          <ac:spMkLst>
            <pc:docMk/>
            <pc:sldMk cId="1477095749" sldId="257"/>
            <ac:spMk id="76" creationId="{80A4FCD1-D1AE-4EBC-814E-B2B2A8A838D9}"/>
          </ac:spMkLst>
        </pc:spChg>
        <pc:spChg chg="mod">
          <ac:chgData name="Alan Peaty" userId="ac6a061d1cc059e7" providerId="LiveId" clId="{5AEE7C63-9A7D-4B79-80E5-6DAF9EDA5E66}" dt="2019-09-05T10:50:06.242" v="824" actId="1076"/>
          <ac:spMkLst>
            <pc:docMk/>
            <pc:sldMk cId="1477095749" sldId="257"/>
            <ac:spMk id="124" creationId="{7D1E565E-B09E-4416-9B93-284907CB8A9C}"/>
          </ac:spMkLst>
        </pc:spChg>
        <pc:spChg chg="mod">
          <ac:chgData name="Alan Peaty" userId="ac6a061d1cc059e7" providerId="LiveId" clId="{5AEE7C63-9A7D-4B79-80E5-6DAF9EDA5E66}" dt="2019-09-05T11:06:18.338" v="1486" actId="1076"/>
          <ac:spMkLst>
            <pc:docMk/>
            <pc:sldMk cId="1477095749" sldId="257"/>
            <ac:spMk id="143" creationId="{EC49FC82-672D-458F-9B12-D2C1AF164886}"/>
          </ac:spMkLst>
        </pc:spChg>
        <pc:spChg chg="mod">
          <ac:chgData name="Alan Peaty" userId="ac6a061d1cc059e7" providerId="LiveId" clId="{5AEE7C63-9A7D-4B79-80E5-6DAF9EDA5E66}" dt="2019-09-05T11:06:20.490" v="1487" actId="1076"/>
          <ac:spMkLst>
            <pc:docMk/>
            <pc:sldMk cId="1477095749" sldId="257"/>
            <ac:spMk id="144" creationId="{7D3B5F64-EA93-4233-ACBD-8B65B2500C4B}"/>
          </ac:spMkLst>
        </pc:spChg>
        <pc:spChg chg="mod">
          <ac:chgData name="Alan Peaty" userId="ac6a061d1cc059e7" providerId="LiveId" clId="{5AEE7C63-9A7D-4B79-80E5-6DAF9EDA5E66}" dt="2019-09-05T10:55:40.744" v="926" actId="1038"/>
          <ac:spMkLst>
            <pc:docMk/>
            <pc:sldMk cId="1477095749" sldId="257"/>
            <ac:spMk id="154" creationId="{D5B43F52-559B-46AA-BCE5-1FC979E7C085}"/>
          </ac:spMkLst>
        </pc:spChg>
        <pc:spChg chg="add mod ord">
          <ac:chgData name="Alan Peaty" userId="ac6a061d1cc059e7" providerId="LiveId" clId="{5AEE7C63-9A7D-4B79-80E5-6DAF9EDA5E66}" dt="2019-09-05T11:30:31.717" v="2003" actId="1076"/>
          <ac:spMkLst>
            <pc:docMk/>
            <pc:sldMk cId="1477095749" sldId="257"/>
            <ac:spMk id="166" creationId="{579BC4ED-BA40-47AE-9CED-308CE1714BD1}"/>
          </ac:spMkLst>
        </pc:spChg>
        <pc:spChg chg="add mod">
          <ac:chgData name="Alan Peaty" userId="ac6a061d1cc059e7" providerId="LiveId" clId="{5AEE7C63-9A7D-4B79-80E5-6DAF9EDA5E66}" dt="2019-09-05T11:30:41.702" v="2004" actId="1076"/>
          <ac:spMkLst>
            <pc:docMk/>
            <pc:sldMk cId="1477095749" sldId="257"/>
            <ac:spMk id="167" creationId="{034073C8-2997-42BA-8B17-374C1B67149B}"/>
          </ac:spMkLst>
        </pc:spChg>
        <pc:spChg chg="add mod">
          <ac:chgData name="Alan Peaty" userId="ac6a061d1cc059e7" providerId="LiveId" clId="{5AEE7C63-9A7D-4B79-80E5-6DAF9EDA5E66}" dt="2019-09-05T11:31:25.197" v="2011" actId="2711"/>
          <ac:spMkLst>
            <pc:docMk/>
            <pc:sldMk cId="1477095749" sldId="257"/>
            <ac:spMk id="172" creationId="{0AB1447F-E718-46B5-95F2-A09F7C0E5E06}"/>
          </ac:spMkLst>
        </pc:spChg>
        <pc:spChg chg="del">
          <ac:chgData name="Alan Peaty" userId="ac6a061d1cc059e7" providerId="LiveId" clId="{5AEE7C63-9A7D-4B79-80E5-6DAF9EDA5E66}" dt="2019-09-05T10:34:23.341" v="448" actId="478"/>
          <ac:spMkLst>
            <pc:docMk/>
            <pc:sldMk cId="1477095749" sldId="257"/>
            <ac:spMk id="174" creationId="{4067F074-C4DB-4851-A125-CA2CAC258ADE}"/>
          </ac:spMkLst>
        </pc:spChg>
        <pc:spChg chg="del mod">
          <ac:chgData name="Alan Peaty" userId="ac6a061d1cc059e7" providerId="LiveId" clId="{5AEE7C63-9A7D-4B79-80E5-6DAF9EDA5E66}" dt="2019-09-05T10:41:07.466" v="621" actId="478"/>
          <ac:spMkLst>
            <pc:docMk/>
            <pc:sldMk cId="1477095749" sldId="257"/>
            <ac:spMk id="179" creationId="{41126892-3334-45DE-B46E-AD6D2C26CD47}"/>
          </ac:spMkLst>
        </pc:spChg>
        <pc:spChg chg="mod">
          <ac:chgData name="Alan Peaty" userId="ac6a061d1cc059e7" providerId="LiveId" clId="{5AEE7C63-9A7D-4B79-80E5-6DAF9EDA5E66}" dt="2019-09-05T10:34:41.298" v="449" actId="207"/>
          <ac:spMkLst>
            <pc:docMk/>
            <pc:sldMk cId="1477095749" sldId="257"/>
            <ac:spMk id="192" creationId="{F7630FD2-7134-444B-B602-45703EB24F53}"/>
          </ac:spMkLst>
        </pc:spChg>
        <pc:spChg chg="mod">
          <ac:chgData name="Alan Peaty" userId="ac6a061d1cc059e7" providerId="LiveId" clId="{5AEE7C63-9A7D-4B79-80E5-6DAF9EDA5E66}" dt="2019-09-05T10:49:50.375" v="817" actId="1076"/>
          <ac:spMkLst>
            <pc:docMk/>
            <pc:sldMk cId="1477095749" sldId="257"/>
            <ac:spMk id="199" creationId="{BE37F384-4BC2-4EC4-B194-CF602F8CA9AC}"/>
          </ac:spMkLst>
        </pc:spChg>
        <pc:spChg chg="del">
          <ac:chgData name="Alan Peaty" userId="ac6a061d1cc059e7" providerId="LiveId" clId="{5AEE7C63-9A7D-4B79-80E5-6DAF9EDA5E66}" dt="2019-09-05T10:35:37.682" v="453" actId="478"/>
          <ac:spMkLst>
            <pc:docMk/>
            <pc:sldMk cId="1477095749" sldId="257"/>
            <ac:spMk id="200" creationId="{802E5567-F85C-4E9A-B980-724155369980}"/>
          </ac:spMkLst>
        </pc:spChg>
        <pc:spChg chg="mod">
          <ac:chgData name="Alan Peaty" userId="ac6a061d1cc059e7" providerId="LiveId" clId="{5AEE7C63-9A7D-4B79-80E5-6DAF9EDA5E66}" dt="2019-09-05T11:40:53.975" v="2323" actId="114"/>
          <ac:spMkLst>
            <pc:docMk/>
            <pc:sldMk cId="1477095749" sldId="257"/>
            <ac:spMk id="202" creationId="{ED197E93-41F5-4E51-969E-BA43E7FE0380}"/>
          </ac:spMkLst>
        </pc:spChg>
        <pc:spChg chg="del">
          <ac:chgData name="Alan Peaty" userId="ac6a061d1cc059e7" providerId="LiveId" clId="{5AEE7C63-9A7D-4B79-80E5-6DAF9EDA5E66}" dt="2019-09-05T10:35:39.655" v="454" actId="478"/>
          <ac:spMkLst>
            <pc:docMk/>
            <pc:sldMk cId="1477095749" sldId="257"/>
            <ac:spMk id="206" creationId="{FE14FC63-DC6A-41A1-896C-DE115BA4D772}"/>
          </ac:spMkLst>
        </pc:spChg>
        <pc:spChg chg="mod">
          <ac:chgData name="Alan Peaty" userId="ac6a061d1cc059e7" providerId="LiveId" clId="{5AEE7C63-9A7D-4B79-80E5-6DAF9EDA5E66}" dt="2019-09-05T10:40:40.362" v="615" actId="1076"/>
          <ac:spMkLst>
            <pc:docMk/>
            <pc:sldMk cId="1477095749" sldId="257"/>
            <ac:spMk id="210" creationId="{0CE5C3D0-08D7-4DCE-A4AF-20921B7F1214}"/>
          </ac:spMkLst>
        </pc:spChg>
        <pc:spChg chg="del">
          <ac:chgData name="Alan Peaty" userId="ac6a061d1cc059e7" providerId="LiveId" clId="{5AEE7C63-9A7D-4B79-80E5-6DAF9EDA5E66}" dt="2019-09-05T11:30:46.171" v="2005" actId="478"/>
          <ac:spMkLst>
            <pc:docMk/>
            <pc:sldMk cId="1477095749" sldId="257"/>
            <ac:spMk id="211" creationId="{9DED2C62-EB84-4B68-9274-76A384F3E6E5}"/>
          </ac:spMkLst>
        </pc:spChg>
        <pc:spChg chg="mod">
          <ac:chgData name="Alan Peaty" userId="ac6a061d1cc059e7" providerId="LiveId" clId="{5AEE7C63-9A7D-4B79-80E5-6DAF9EDA5E66}" dt="2019-09-05T10:40:36.274" v="614" actId="1076"/>
          <ac:spMkLst>
            <pc:docMk/>
            <pc:sldMk cId="1477095749" sldId="257"/>
            <ac:spMk id="226" creationId="{EA880E7C-0883-4A7D-B3B1-E149418EBCB5}"/>
          </ac:spMkLst>
        </pc:spChg>
        <pc:spChg chg="mod ord">
          <ac:chgData name="Alan Peaty" userId="ac6a061d1cc059e7" providerId="LiveId" clId="{5AEE7C63-9A7D-4B79-80E5-6DAF9EDA5E66}" dt="2019-09-05T11:53:59.395" v="2461" actId="113"/>
          <ac:spMkLst>
            <pc:docMk/>
            <pc:sldMk cId="1477095749" sldId="257"/>
            <ac:spMk id="254" creationId="{3B99D58C-F68A-46DC-A28B-820EA437194D}"/>
          </ac:spMkLst>
        </pc:spChg>
        <pc:spChg chg="mod">
          <ac:chgData name="Alan Peaty" userId="ac6a061d1cc059e7" providerId="LiveId" clId="{5AEE7C63-9A7D-4B79-80E5-6DAF9EDA5E66}" dt="2019-09-05T10:51:56.893" v="898" actId="1076"/>
          <ac:spMkLst>
            <pc:docMk/>
            <pc:sldMk cId="1477095749" sldId="257"/>
            <ac:spMk id="258" creationId="{9678C537-612B-4790-8A17-9590F06D3CF2}"/>
          </ac:spMkLst>
        </pc:spChg>
        <pc:spChg chg="mod">
          <ac:chgData name="Alan Peaty" userId="ac6a061d1cc059e7" providerId="LiveId" clId="{5AEE7C63-9A7D-4B79-80E5-6DAF9EDA5E66}" dt="2019-09-05T10:51:36.712" v="888" actId="1076"/>
          <ac:spMkLst>
            <pc:docMk/>
            <pc:sldMk cId="1477095749" sldId="257"/>
            <ac:spMk id="270" creationId="{C8EFD387-73B2-472B-A66B-7E1A3F541DCB}"/>
          </ac:spMkLst>
        </pc:spChg>
        <pc:spChg chg="mod ord">
          <ac:chgData name="Alan Peaty" userId="ac6a061d1cc059e7" providerId="LiveId" clId="{5AEE7C63-9A7D-4B79-80E5-6DAF9EDA5E66}" dt="2019-09-05T10:51:18.162" v="883" actId="14100"/>
          <ac:spMkLst>
            <pc:docMk/>
            <pc:sldMk cId="1477095749" sldId="257"/>
            <ac:spMk id="271" creationId="{B58F5416-3CB5-414F-B60E-27BE08AB1C53}"/>
          </ac:spMkLst>
        </pc:spChg>
        <pc:spChg chg="mod">
          <ac:chgData name="Alan Peaty" userId="ac6a061d1cc059e7" providerId="LiveId" clId="{5AEE7C63-9A7D-4B79-80E5-6DAF9EDA5E66}" dt="2019-09-05T10:51:44.404" v="895" actId="20577"/>
          <ac:spMkLst>
            <pc:docMk/>
            <pc:sldMk cId="1477095749" sldId="257"/>
            <ac:spMk id="272" creationId="{D6E876C4-6801-4B55-B2D7-7E5AC8E54930}"/>
          </ac:spMkLst>
        </pc:spChg>
        <pc:grpChg chg="mod">
          <ac:chgData name="Alan Peaty" userId="ac6a061d1cc059e7" providerId="LiveId" clId="{5AEE7C63-9A7D-4B79-80E5-6DAF9EDA5E66}" dt="2019-09-05T11:07:27.965" v="1552" actId="1076"/>
          <ac:grpSpMkLst>
            <pc:docMk/>
            <pc:sldMk cId="1477095749" sldId="257"/>
            <ac:grpSpMk id="69" creationId="{337739C2-29DE-40A0-A08D-BEEA36E084BB}"/>
          </ac:grpSpMkLst>
        </pc:grpChg>
        <pc:grpChg chg="add mod">
          <ac:chgData name="Alan Peaty" userId="ac6a061d1cc059e7" providerId="LiveId" clId="{5AEE7C63-9A7D-4B79-80E5-6DAF9EDA5E66}" dt="2019-09-05T10:34:52.805" v="451" actId="207"/>
          <ac:grpSpMkLst>
            <pc:docMk/>
            <pc:sldMk cId="1477095749" sldId="257"/>
            <ac:grpSpMk id="151" creationId="{416ABA31-65E8-436C-B3A3-D21D25DA473C}"/>
          </ac:grpSpMkLst>
        </pc:grpChg>
        <pc:grpChg chg="add mod">
          <ac:chgData name="Alan Peaty" userId="ac6a061d1cc059e7" providerId="LiveId" clId="{5AEE7C63-9A7D-4B79-80E5-6DAF9EDA5E66}" dt="2019-09-05T10:38:13.797" v="601" actId="1076"/>
          <ac:grpSpMkLst>
            <pc:docMk/>
            <pc:sldMk cId="1477095749" sldId="257"/>
            <ac:grpSpMk id="155" creationId="{F41590EC-C030-4C63-A64D-F3163072965D}"/>
          </ac:grpSpMkLst>
        </pc:grpChg>
        <pc:grpChg chg="add mod">
          <ac:chgData name="Alan Peaty" userId="ac6a061d1cc059e7" providerId="LiveId" clId="{5AEE7C63-9A7D-4B79-80E5-6DAF9EDA5E66}" dt="2019-09-05T10:35:49.493" v="462" actId="1076"/>
          <ac:grpSpMkLst>
            <pc:docMk/>
            <pc:sldMk cId="1477095749" sldId="257"/>
            <ac:grpSpMk id="158" creationId="{542ADFD5-4A16-427B-B689-9B56C2C2FFDA}"/>
          </ac:grpSpMkLst>
        </pc:grpChg>
        <pc:grpChg chg="add del">
          <ac:chgData name="Alan Peaty" userId="ac6a061d1cc059e7" providerId="LiveId" clId="{5AEE7C63-9A7D-4B79-80E5-6DAF9EDA5E66}" dt="2019-09-05T11:53:57.322" v="2460"/>
          <ac:grpSpMkLst>
            <pc:docMk/>
            <pc:sldMk cId="1477095749" sldId="257"/>
            <ac:grpSpMk id="176" creationId="{EA2D9512-3F6F-437F-A3FE-BA5FE93E4BEC}"/>
          </ac:grpSpMkLst>
        </pc:grpChg>
        <pc:grpChg chg="mod">
          <ac:chgData name="Alan Peaty" userId="ac6a061d1cc059e7" providerId="LiveId" clId="{5AEE7C63-9A7D-4B79-80E5-6DAF9EDA5E66}" dt="2019-09-05T10:35:42.673" v="458" actId="1076"/>
          <ac:grpSpMkLst>
            <pc:docMk/>
            <pc:sldMk cId="1477095749" sldId="257"/>
            <ac:grpSpMk id="185" creationId="{4E6BA9B8-9665-450E-B8C3-22D4FC909B1A}"/>
          </ac:grpSpMkLst>
        </pc:grpChg>
        <pc:grpChg chg="del">
          <ac:chgData name="Alan Peaty" userId="ac6a061d1cc059e7" providerId="LiveId" clId="{5AEE7C63-9A7D-4B79-80E5-6DAF9EDA5E66}" dt="2019-09-05T10:38:11.230" v="600" actId="478"/>
          <ac:grpSpMkLst>
            <pc:docMk/>
            <pc:sldMk cId="1477095749" sldId="257"/>
            <ac:grpSpMk id="230" creationId="{7DF2297E-A12C-4131-BFDC-37F7750289BD}"/>
          </ac:grpSpMkLst>
        </pc:grpChg>
        <pc:grpChg chg="del">
          <ac:chgData name="Alan Peaty" userId="ac6a061d1cc059e7" providerId="LiveId" clId="{5AEE7C63-9A7D-4B79-80E5-6DAF9EDA5E66}" dt="2019-09-05T10:35:47.424" v="461" actId="478"/>
          <ac:grpSpMkLst>
            <pc:docMk/>
            <pc:sldMk cId="1477095749" sldId="257"/>
            <ac:grpSpMk id="232" creationId="{8D1DBA74-3012-445C-8F14-8BCCA1D38F1B}"/>
          </ac:grpSpMkLst>
        </pc:grpChg>
        <pc:grpChg chg="mod">
          <ac:chgData name="Alan Peaty" userId="ac6a061d1cc059e7" providerId="LiveId" clId="{5AEE7C63-9A7D-4B79-80E5-6DAF9EDA5E66}" dt="2019-09-05T10:41:11.364" v="623" actId="1076"/>
          <ac:grpSpMkLst>
            <pc:docMk/>
            <pc:sldMk cId="1477095749" sldId="257"/>
            <ac:grpSpMk id="234" creationId="{BC54C9BA-F351-463E-8C43-2626F33B4015}"/>
          </ac:grpSpMkLst>
        </pc:grpChg>
        <pc:grpChg chg="mod">
          <ac:chgData name="Alan Peaty" userId="ac6a061d1cc059e7" providerId="LiveId" clId="{5AEE7C63-9A7D-4B79-80E5-6DAF9EDA5E66}" dt="2019-09-05T10:55:37.756" v="922" actId="1038"/>
          <ac:grpSpMkLst>
            <pc:docMk/>
            <pc:sldMk cId="1477095749" sldId="257"/>
            <ac:grpSpMk id="238" creationId="{CAB10BFC-8D6C-4346-8418-02AD6AC1076E}"/>
          </ac:grpSpMkLst>
        </pc:grpChg>
        <pc:picChg chg="del mod">
          <ac:chgData name="Alan Peaty" userId="ac6a061d1cc059e7" providerId="LiveId" clId="{5AEE7C63-9A7D-4B79-80E5-6DAF9EDA5E66}" dt="2019-09-05T10:54:29.232" v="909" actId="478"/>
          <ac:picMkLst>
            <pc:docMk/>
            <pc:sldMk cId="1477095749" sldId="257"/>
            <ac:picMk id="12" creationId="{9900ABAC-473D-4C42-8B18-73248B24E351}"/>
          </ac:picMkLst>
        </pc:picChg>
        <pc:picChg chg="del mod">
          <ac:chgData name="Alan Peaty" userId="ac6a061d1cc059e7" providerId="LiveId" clId="{5AEE7C63-9A7D-4B79-80E5-6DAF9EDA5E66}" dt="2019-09-05T10:54:28.258" v="908" actId="478"/>
          <ac:picMkLst>
            <pc:docMk/>
            <pc:sldMk cId="1477095749" sldId="257"/>
            <ac:picMk id="14" creationId="{23771615-C563-44C5-9986-042956A673EC}"/>
          </ac:picMkLst>
        </pc:picChg>
        <pc:picChg chg="del">
          <ac:chgData name="Alan Peaty" userId="ac6a061d1cc059e7" providerId="LiveId" clId="{5AEE7C63-9A7D-4B79-80E5-6DAF9EDA5E66}" dt="2019-09-05T10:38:21.991" v="602" actId="478"/>
          <ac:picMkLst>
            <pc:docMk/>
            <pc:sldMk cId="1477095749" sldId="257"/>
            <ac:picMk id="20" creationId="{774EF963-75D2-4A12-A71D-1323210555C8}"/>
          </ac:picMkLst>
        </pc:picChg>
        <pc:picChg chg="del">
          <ac:chgData name="Alan Peaty" userId="ac6a061d1cc059e7" providerId="LiveId" clId="{5AEE7C63-9A7D-4B79-80E5-6DAF9EDA5E66}" dt="2019-09-05T10:38:23.316" v="603" actId="478"/>
          <ac:picMkLst>
            <pc:docMk/>
            <pc:sldMk cId="1477095749" sldId="257"/>
            <ac:picMk id="22" creationId="{415F2A5C-1CF3-492C-91A4-D2EFCDEC70A9}"/>
          </ac:picMkLst>
        </pc:picChg>
        <pc:cxnChg chg="mod">
          <ac:chgData name="Alan Peaty" userId="ac6a061d1cc059e7" providerId="LiveId" clId="{5AEE7C63-9A7D-4B79-80E5-6DAF9EDA5E66}" dt="2019-09-05T10:55:29.981" v="916" actId="14100"/>
          <ac:cxnSpMkLst>
            <pc:docMk/>
            <pc:sldMk cId="1477095749" sldId="257"/>
            <ac:cxnSpMk id="128" creationId="{B3D621A5-23B2-449F-80DA-C60F42F4A713}"/>
          </ac:cxnSpMkLst>
        </pc:cxnChg>
        <pc:cxnChg chg="mod">
          <ac:chgData name="Alan Peaty" userId="ac6a061d1cc059e7" providerId="LiveId" clId="{5AEE7C63-9A7D-4B79-80E5-6DAF9EDA5E66}" dt="2019-09-05T10:35:09.547" v="452" actId="692"/>
          <ac:cxnSpMkLst>
            <pc:docMk/>
            <pc:sldMk cId="1477095749" sldId="257"/>
            <ac:cxnSpMk id="175" creationId="{0EE3062D-5ADC-479B-BB48-E3CF70F47C54}"/>
          </ac:cxnSpMkLst>
        </pc:cxnChg>
        <pc:cxnChg chg="mod">
          <ac:chgData name="Alan Peaty" userId="ac6a061d1cc059e7" providerId="LiveId" clId="{5AEE7C63-9A7D-4B79-80E5-6DAF9EDA5E66}" dt="2019-09-05T10:49:37.908" v="816" actId="14100"/>
          <ac:cxnSpMkLst>
            <pc:docMk/>
            <pc:sldMk cId="1477095749" sldId="257"/>
            <ac:cxnSpMk id="180" creationId="{6A6E0939-8457-49D1-B935-0D231B3735D2}"/>
          </ac:cxnSpMkLst>
        </pc:cxnChg>
        <pc:cxnChg chg="mod">
          <ac:chgData name="Alan Peaty" userId="ac6a061d1cc059e7" providerId="LiveId" clId="{5AEE7C63-9A7D-4B79-80E5-6DAF9EDA5E66}" dt="2019-09-05T10:55:13.658" v="915" actId="14100"/>
          <ac:cxnSpMkLst>
            <pc:docMk/>
            <pc:sldMk cId="1477095749" sldId="257"/>
            <ac:cxnSpMk id="182" creationId="{17E1C1AC-6FEA-46F7-BC3C-DC10C0B1CEAD}"/>
          </ac:cxnSpMkLst>
        </pc:cxnChg>
        <pc:cxnChg chg="mod">
          <ac:chgData name="Alan Peaty" userId="ac6a061d1cc059e7" providerId="LiveId" clId="{5AEE7C63-9A7D-4B79-80E5-6DAF9EDA5E66}" dt="2019-09-05T10:46:25.092" v="648" actId="1076"/>
          <ac:cxnSpMkLst>
            <pc:docMk/>
            <pc:sldMk cId="1477095749" sldId="257"/>
            <ac:cxnSpMk id="208" creationId="{1BAE2BDB-A415-4E82-9C59-F7D0B52FD021}"/>
          </ac:cxnSpMkLst>
        </pc:cxnChg>
        <pc:cxnChg chg="mod">
          <ac:chgData name="Alan Peaty" userId="ac6a061d1cc059e7" providerId="LiveId" clId="{5AEE7C63-9A7D-4B79-80E5-6DAF9EDA5E66}" dt="2019-09-05T10:55:07.806" v="913" actId="1076"/>
          <ac:cxnSpMkLst>
            <pc:docMk/>
            <pc:sldMk cId="1477095749" sldId="257"/>
            <ac:cxnSpMk id="212" creationId="{86A598A9-6B11-4AB3-B87B-B0F85B5D7DD9}"/>
          </ac:cxnSpMkLst>
        </pc:cxnChg>
        <pc:cxnChg chg="mod">
          <ac:chgData name="Alan Peaty" userId="ac6a061d1cc059e7" providerId="LiveId" clId="{5AEE7C63-9A7D-4B79-80E5-6DAF9EDA5E66}" dt="2019-09-05T10:55:42.172" v="929" actId="1038"/>
          <ac:cxnSpMkLst>
            <pc:docMk/>
            <pc:sldMk cId="1477095749" sldId="257"/>
            <ac:cxnSpMk id="214" creationId="{0645CD7B-EDF6-44BE-AEF8-258BACE950C7}"/>
          </ac:cxnSpMkLst>
        </pc:cxnChg>
        <pc:cxnChg chg="ord">
          <ac:chgData name="Alan Peaty" userId="ac6a061d1cc059e7" providerId="LiveId" clId="{5AEE7C63-9A7D-4B79-80E5-6DAF9EDA5E66}" dt="2019-09-05T10:50:59.513" v="881" actId="166"/>
          <ac:cxnSpMkLst>
            <pc:docMk/>
            <pc:sldMk cId="1477095749" sldId="257"/>
            <ac:cxnSpMk id="256" creationId="{8B689E0F-10C7-4E73-8ED6-ACAE8A9EA912}"/>
          </ac:cxnSpMkLst>
        </pc:cxnChg>
        <pc:cxnChg chg="mod">
          <ac:chgData name="Alan Peaty" userId="ac6a061d1cc059e7" providerId="LiveId" clId="{5AEE7C63-9A7D-4B79-80E5-6DAF9EDA5E66}" dt="2019-09-05T10:39:08.721" v="604" actId="14100"/>
          <ac:cxnSpMkLst>
            <pc:docMk/>
            <pc:sldMk cId="1477095749" sldId="257"/>
            <ac:cxnSpMk id="266" creationId="{6C22AB96-365D-47EF-BF6F-835A90407743}"/>
          </ac:cxnSpMkLst>
        </pc:cxnChg>
      </pc:sldChg>
      <pc:sldChg chg="del">
        <pc:chgData name="Alan Peaty" userId="ac6a061d1cc059e7" providerId="LiveId" clId="{5AEE7C63-9A7D-4B79-80E5-6DAF9EDA5E66}" dt="2019-09-05T10:45:34.694" v="633" actId="2696"/>
        <pc:sldMkLst>
          <pc:docMk/>
          <pc:sldMk cId="3093990156" sldId="258"/>
        </pc:sldMkLst>
      </pc:sldChg>
      <pc:sldChg chg="del">
        <pc:chgData name="Alan Peaty" userId="ac6a061d1cc059e7" providerId="LiveId" clId="{5AEE7C63-9A7D-4B79-80E5-6DAF9EDA5E66}" dt="2019-09-05T10:45:34.736" v="634" actId="2696"/>
        <pc:sldMkLst>
          <pc:docMk/>
          <pc:sldMk cId="3022635132" sldId="259"/>
        </pc:sldMkLst>
      </pc:sldChg>
      <pc:sldChg chg="del">
        <pc:chgData name="Alan Peaty" userId="ac6a061d1cc059e7" providerId="LiveId" clId="{5AEE7C63-9A7D-4B79-80E5-6DAF9EDA5E66}" dt="2019-09-05T10:45:34.888" v="637" actId="2696"/>
        <pc:sldMkLst>
          <pc:docMk/>
          <pc:sldMk cId="2297891836" sldId="260"/>
        </pc:sldMkLst>
      </pc:sldChg>
      <pc:sldChg chg="del">
        <pc:chgData name="Alan Peaty" userId="ac6a061d1cc059e7" providerId="LiveId" clId="{5AEE7C63-9A7D-4B79-80E5-6DAF9EDA5E66}" dt="2019-09-05T10:45:34.772" v="635" actId="2696"/>
        <pc:sldMkLst>
          <pc:docMk/>
          <pc:sldMk cId="597085067" sldId="261"/>
        </pc:sldMkLst>
      </pc:sldChg>
      <pc:sldChg chg="modSp">
        <pc:chgData name="Alan Peaty" userId="ac6a061d1cc059e7" providerId="LiveId" clId="{5AEE7C63-9A7D-4B79-80E5-6DAF9EDA5E66}" dt="2019-09-05T11:15:10.682" v="1872" actId="108"/>
        <pc:sldMkLst>
          <pc:docMk/>
          <pc:sldMk cId="2239832941" sldId="263"/>
        </pc:sldMkLst>
        <pc:spChg chg="mod">
          <ac:chgData name="Alan Peaty" userId="ac6a061d1cc059e7" providerId="LiveId" clId="{5AEE7C63-9A7D-4B79-80E5-6DAF9EDA5E66}" dt="2019-09-05T11:15:10.682" v="1872" actId="108"/>
          <ac:spMkLst>
            <pc:docMk/>
            <pc:sldMk cId="2239832941" sldId="263"/>
            <ac:spMk id="26" creationId="{1C14F654-B970-4A32-A7BA-5E30C46C5347}"/>
          </ac:spMkLst>
        </pc:spChg>
      </pc:sldChg>
      <pc:sldChg chg="addSp modSp">
        <pc:chgData name="Alan Peaty" userId="ac6a061d1cc059e7" providerId="LiveId" clId="{5AEE7C63-9A7D-4B79-80E5-6DAF9EDA5E66}" dt="2019-09-05T21:50:45.687" v="2480" actId="20577"/>
        <pc:sldMkLst>
          <pc:docMk/>
          <pc:sldMk cId="194628060" sldId="264"/>
        </pc:sldMkLst>
        <pc:spChg chg="mod">
          <ac:chgData name="Alan Peaty" userId="ac6a061d1cc059e7" providerId="LiveId" clId="{5AEE7C63-9A7D-4B79-80E5-6DAF9EDA5E66}" dt="2019-09-05T11:28:16.608" v="1976" actId="20577"/>
          <ac:spMkLst>
            <pc:docMk/>
            <pc:sldMk cId="194628060" sldId="264"/>
            <ac:spMk id="11" creationId="{2BFBB510-8464-4C84-9700-B01CD4638640}"/>
          </ac:spMkLst>
        </pc:spChg>
        <pc:spChg chg="mod">
          <ac:chgData name="Alan Peaty" userId="ac6a061d1cc059e7" providerId="LiveId" clId="{5AEE7C63-9A7D-4B79-80E5-6DAF9EDA5E66}" dt="2019-09-05T21:50:45.687" v="2480" actId="20577"/>
          <ac:spMkLst>
            <pc:docMk/>
            <pc:sldMk cId="194628060" sldId="264"/>
            <ac:spMk id="16" creationId="{CD289745-410D-4ED0-A4A5-A454D073E483}"/>
          </ac:spMkLst>
        </pc:spChg>
        <pc:spChg chg="add mod">
          <ac:chgData name="Alan Peaty" userId="ac6a061d1cc059e7" providerId="LiveId" clId="{5AEE7C63-9A7D-4B79-80E5-6DAF9EDA5E66}" dt="2019-09-05T11:29:07.574" v="1998" actId="1038"/>
          <ac:spMkLst>
            <pc:docMk/>
            <pc:sldMk cId="194628060" sldId="264"/>
            <ac:spMk id="17" creationId="{33186D39-87CB-48A9-8C3B-F2743CA94B68}"/>
          </ac:spMkLst>
        </pc:spChg>
        <pc:spChg chg="add mod">
          <ac:chgData name="Alan Peaty" userId="ac6a061d1cc059e7" providerId="LiveId" clId="{5AEE7C63-9A7D-4B79-80E5-6DAF9EDA5E66}" dt="2019-09-05T11:29:07.574" v="1998" actId="1038"/>
          <ac:spMkLst>
            <pc:docMk/>
            <pc:sldMk cId="194628060" sldId="264"/>
            <ac:spMk id="18" creationId="{8E4A3CCE-8C01-445C-B335-669A3F070E16}"/>
          </ac:spMkLst>
        </pc:spChg>
        <pc:grpChg chg="mod">
          <ac:chgData name="Alan Peaty" userId="ac6a061d1cc059e7" providerId="LiveId" clId="{5AEE7C63-9A7D-4B79-80E5-6DAF9EDA5E66}" dt="2019-09-05T11:12:53.899" v="1754" actId="1076"/>
          <ac:grpSpMkLst>
            <pc:docMk/>
            <pc:sldMk cId="194628060" sldId="264"/>
            <ac:grpSpMk id="12" creationId="{262273CF-A90D-449E-A0A6-38A5D83A9304}"/>
          </ac:grpSpMkLst>
        </pc:grpChg>
      </pc:sldChg>
      <pc:sldChg chg="del">
        <pc:chgData name="Alan Peaty" userId="ac6a061d1cc059e7" providerId="LiveId" clId="{5AEE7C63-9A7D-4B79-80E5-6DAF9EDA5E66}" dt="2019-09-05T10:45:34.805" v="636" actId="2696"/>
        <pc:sldMkLst>
          <pc:docMk/>
          <pc:sldMk cId="3154369248" sldId="265"/>
        </pc:sldMkLst>
      </pc:sldChg>
      <pc:sldChg chg="addSp delSp modSp setBg">
        <pc:chgData name="Alan Peaty" userId="ac6a061d1cc059e7" providerId="LiveId" clId="{5AEE7C63-9A7D-4B79-80E5-6DAF9EDA5E66}" dt="2019-09-05T11:30:18.333" v="2002" actId="20577"/>
        <pc:sldMkLst>
          <pc:docMk/>
          <pc:sldMk cId="1662230331" sldId="266"/>
        </pc:sldMkLst>
        <pc:spChg chg="mod">
          <ac:chgData name="Alan Peaty" userId="ac6a061d1cc059e7" providerId="LiveId" clId="{5AEE7C63-9A7D-4B79-80E5-6DAF9EDA5E66}" dt="2019-09-05T10:13:55.255" v="36" actId="207"/>
          <ac:spMkLst>
            <pc:docMk/>
            <pc:sldMk cId="1662230331" sldId="266"/>
            <ac:spMk id="2" creationId="{4358752F-3D35-4899-A503-34D8422A4FB2}"/>
          </ac:spMkLst>
        </pc:spChg>
        <pc:spChg chg="mod">
          <ac:chgData name="Alan Peaty" userId="ac6a061d1cc059e7" providerId="LiveId" clId="{5AEE7C63-9A7D-4B79-80E5-6DAF9EDA5E66}" dt="2019-09-05T10:14:01.597" v="38" actId="207"/>
          <ac:spMkLst>
            <pc:docMk/>
            <pc:sldMk cId="1662230331" sldId="266"/>
            <ac:spMk id="3" creationId="{712E01E5-41BF-4379-A088-A408D4C04AA1}"/>
          </ac:spMkLst>
        </pc:spChg>
        <pc:spChg chg="add del">
          <ac:chgData name="Alan Peaty" userId="ac6a061d1cc059e7" providerId="LiveId" clId="{5AEE7C63-9A7D-4B79-80E5-6DAF9EDA5E66}" dt="2019-09-05T10:12:41.281" v="23"/>
          <ac:spMkLst>
            <pc:docMk/>
            <pc:sldMk cId="1662230331" sldId="266"/>
            <ac:spMk id="16" creationId="{64237ABF-FCD2-429B-9BEA-97CBBD76D26C}"/>
          </ac:spMkLst>
        </pc:spChg>
        <pc:spChg chg="add mod">
          <ac:chgData name="Alan Peaty" userId="ac6a061d1cc059e7" providerId="LiveId" clId="{5AEE7C63-9A7D-4B79-80E5-6DAF9EDA5E66}" dt="2019-09-05T11:27:08.565" v="1961" actId="1035"/>
          <ac:spMkLst>
            <pc:docMk/>
            <pc:sldMk cId="1662230331" sldId="266"/>
            <ac:spMk id="17" creationId="{1061765B-6A45-41BD-BDEA-6274ECE82A18}"/>
          </ac:spMkLst>
        </pc:spChg>
        <pc:spChg chg="add mod">
          <ac:chgData name="Alan Peaty" userId="ac6a061d1cc059e7" providerId="LiveId" clId="{5AEE7C63-9A7D-4B79-80E5-6DAF9EDA5E66}" dt="2019-09-05T11:27:08.565" v="1961" actId="1035"/>
          <ac:spMkLst>
            <pc:docMk/>
            <pc:sldMk cId="1662230331" sldId="266"/>
            <ac:spMk id="18" creationId="{BC8FBBAD-529E-4EEF-9035-22B61AF4E833}"/>
          </ac:spMkLst>
        </pc:spChg>
        <pc:spChg chg="add del mod">
          <ac:chgData name="Alan Peaty" userId="ac6a061d1cc059e7" providerId="LiveId" clId="{5AEE7C63-9A7D-4B79-80E5-6DAF9EDA5E66}" dt="2019-09-05T10:28:12.447" v="219" actId="478"/>
          <ac:spMkLst>
            <pc:docMk/>
            <pc:sldMk cId="1662230331" sldId="266"/>
            <ac:spMk id="19" creationId="{E044B8AF-E753-408C-94FA-A1B250E75F50}"/>
          </ac:spMkLst>
        </pc:spChg>
        <pc:spChg chg="add mod ord">
          <ac:chgData name="Alan Peaty" userId="ac6a061d1cc059e7" providerId="LiveId" clId="{5AEE7C63-9A7D-4B79-80E5-6DAF9EDA5E66}" dt="2019-09-05T11:27:08.565" v="1961" actId="1035"/>
          <ac:spMkLst>
            <pc:docMk/>
            <pc:sldMk cId="1662230331" sldId="266"/>
            <ac:spMk id="28" creationId="{D7AA7057-18B5-4264-A9D4-434668D1F38B}"/>
          </ac:spMkLst>
        </pc:spChg>
        <pc:spChg chg="add del mod">
          <ac:chgData name="Alan Peaty" userId="ac6a061d1cc059e7" providerId="LiveId" clId="{5AEE7C63-9A7D-4B79-80E5-6DAF9EDA5E66}" dt="2019-09-05T10:26:47.443" v="150" actId="478"/>
          <ac:spMkLst>
            <pc:docMk/>
            <pc:sldMk cId="1662230331" sldId="266"/>
            <ac:spMk id="39" creationId="{E39F540A-A7DB-4CD7-8898-9D4887B81779}"/>
          </ac:spMkLst>
        </pc:spChg>
        <pc:spChg chg="add del mod">
          <ac:chgData name="Alan Peaty" userId="ac6a061d1cc059e7" providerId="LiveId" clId="{5AEE7C63-9A7D-4B79-80E5-6DAF9EDA5E66}" dt="2019-09-05T10:19:01.461" v="101" actId="478"/>
          <ac:spMkLst>
            <pc:docMk/>
            <pc:sldMk cId="1662230331" sldId="266"/>
            <ac:spMk id="40" creationId="{78CD8B19-3D2C-433A-8388-46732D38CA3F}"/>
          </ac:spMkLst>
        </pc:spChg>
        <pc:spChg chg="add mod ord">
          <ac:chgData name="Alan Peaty" userId="ac6a061d1cc059e7" providerId="LiveId" clId="{5AEE7C63-9A7D-4B79-80E5-6DAF9EDA5E66}" dt="2019-09-05T11:30:05.373" v="1999" actId="2085"/>
          <ac:spMkLst>
            <pc:docMk/>
            <pc:sldMk cId="1662230331" sldId="266"/>
            <ac:spMk id="41" creationId="{92A27002-076E-4435-9DE9-EF3AD711E868}"/>
          </ac:spMkLst>
        </pc:spChg>
        <pc:spChg chg="add mod ord">
          <ac:chgData name="Alan Peaty" userId="ac6a061d1cc059e7" providerId="LiveId" clId="{5AEE7C63-9A7D-4B79-80E5-6DAF9EDA5E66}" dt="2019-09-05T11:27:08.565" v="1961" actId="1035"/>
          <ac:spMkLst>
            <pc:docMk/>
            <pc:sldMk cId="1662230331" sldId="266"/>
            <ac:spMk id="42" creationId="{84E5978C-01F0-4893-A86B-C1DD7F9BCF46}"/>
          </ac:spMkLst>
        </pc:spChg>
        <pc:spChg chg="add mod">
          <ac:chgData name="Alan Peaty" userId="ac6a061d1cc059e7" providerId="LiveId" clId="{5AEE7C63-9A7D-4B79-80E5-6DAF9EDA5E66}" dt="2019-09-05T11:27:08.565" v="1961" actId="1035"/>
          <ac:spMkLst>
            <pc:docMk/>
            <pc:sldMk cId="1662230331" sldId="266"/>
            <ac:spMk id="43" creationId="{91C4450B-C6D7-4A20-B2E9-B6928617A666}"/>
          </ac:spMkLst>
        </pc:spChg>
        <pc:spChg chg="add mod ord">
          <ac:chgData name="Alan Peaty" userId="ac6a061d1cc059e7" providerId="LiveId" clId="{5AEE7C63-9A7D-4B79-80E5-6DAF9EDA5E66}" dt="2019-09-05T11:27:08.565" v="1961" actId="1035"/>
          <ac:spMkLst>
            <pc:docMk/>
            <pc:sldMk cId="1662230331" sldId="266"/>
            <ac:spMk id="44" creationId="{83318DC4-5C9D-4B1A-806F-4132BC75CF79}"/>
          </ac:spMkLst>
        </pc:spChg>
        <pc:spChg chg="add mod">
          <ac:chgData name="Alan Peaty" userId="ac6a061d1cc059e7" providerId="LiveId" clId="{5AEE7C63-9A7D-4B79-80E5-6DAF9EDA5E66}" dt="2019-09-05T11:27:08.565" v="1961" actId="1035"/>
          <ac:spMkLst>
            <pc:docMk/>
            <pc:sldMk cId="1662230331" sldId="266"/>
            <ac:spMk id="47" creationId="{12ECAA5D-3571-4953-B098-6CBFE56A0FC2}"/>
          </ac:spMkLst>
        </pc:spChg>
        <pc:spChg chg="add mod">
          <ac:chgData name="Alan Peaty" userId="ac6a061d1cc059e7" providerId="LiveId" clId="{5AEE7C63-9A7D-4B79-80E5-6DAF9EDA5E66}" dt="2019-09-05T11:27:08.565" v="1961" actId="1035"/>
          <ac:spMkLst>
            <pc:docMk/>
            <pc:sldMk cId="1662230331" sldId="266"/>
            <ac:spMk id="53" creationId="{E96ADC90-D553-4CB9-8745-A715B629A554}"/>
          </ac:spMkLst>
        </pc:spChg>
        <pc:spChg chg="add del mod">
          <ac:chgData name="Alan Peaty" userId="ac6a061d1cc059e7" providerId="LiveId" clId="{5AEE7C63-9A7D-4B79-80E5-6DAF9EDA5E66}" dt="2019-09-05T11:26:01.897" v="1936" actId="478"/>
          <ac:spMkLst>
            <pc:docMk/>
            <pc:sldMk cId="1662230331" sldId="266"/>
            <ac:spMk id="54" creationId="{A4CB6FC3-F334-49A8-92F6-E4BD96DDF1F7}"/>
          </ac:spMkLst>
        </pc:spChg>
        <pc:spChg chg="add mod">
          <ac:chgData name="Alan Peaty" userId="ac6a061d1cc059e7" providerId="LiveId" clId="{5AEE7C63-9A7D-4B79-80E5-6DAF9EDA5E66}" dt="2019-09-05T11:30:18.333" v="2002" actId="20577"/>
          <ac:spMkLst>
            <pc:docMk/>
            <pc:sldMk cId="1662230331" sldId="266"/>
            <ac:spMk id="55" creationId="{2BA06C19-86C0-4628-AA1A-B355C8C7C7FC}"/>
          </ac:spMkLst>
        </pc:spChg>
        <pc:spChg chg="add mod">
          <ac:chgData name="Alan Peaty" userId="ac6a061d1cc059e7" providerId="LiveId" clId="{5AEE7C63-9A7D-4B79-80E5-6DAF9EDA5E66}" dt="2019-09-05T11:27:08.565" v="1961" actId="1035"/>
          <ac:spMkLst>
            <pc:docMk/>
            <pc:sldMk cId="1662230331" sldId="266"/>
            <ac:spMk id="60" creationId="{8685351D-103B-4D13-BF88-C1F120EF3783}"/>
          </ac:spMkLst>
        </pc:spChg>
        <pc:spChg chg="add del mod">
          <ac:chgData name="Alan Peaty" userId="ac6a061d1cc059e7" providerId="LiveId" clId="{5AEE7C63-9A7D-4B79-80E5-6DAF9EDA5E66}" dt="2019-09-05T10:34:00.511" v="446" actId="478"/>
          <ac:spMkLst>
            <pc:docMk/>
            <pc:sldMk cId="1662230331" sldId="266"/>
            <ac:spMk id="61" creationId="{27BD20C9-00A7-4D13-953F-820B79FDB7F1}"/>
          </ac:spMkLst>
        </pc:spChg>
        <pc:spChg chg="add del mod">
          <ac:chgData name="Alan Peaty" userId="ac6a061d1cc059e7" providerId="LiveId" clId="{5AEE7C63-9A7D-4B79-80E5-6DAF9EDA5E66}" dt="2019-09-05T10:34:02.679" v="447" actId="478"/>
          <ac:spMkLst>
            <pc:docMk/>
            <pc:sldMk cId="1662230331" sldId="266"/>
            <ac:spMk id="62" creationId="{A08E7848-7A07-427E-B375-65867E6E4336}"/>
          </ac:spMkLst>
        </pc:spChg>
        <pc:spChg chg="add del mod">
          <ac:chgData name="Alan Peaty" userId="ac6a061d1cc059e7" providerId="LiveId" clId="{5AEE7C63-9A7D-4B79-80E5-6DAF9EDA5E66}" dt="2019-09-05T11:25:56.589" v="1935" actId="478"/>
          <ac:spMkLst>
            <pc:docMk/>
            <pc:sldMk cId="1662230331" sldId="266"/>
            <ac:spMk id="67" creationId="{40AF8CA5-B0C1-419E-9BB8-663023A9B33E}"/>
          </ac:spMkLst>
        </pc:spChg>
        <pc:spChg chg="add mod">
          <ac:chgData name="Alan Peaty" userId="ac6a061d1cc059e7" providerId="LiveId" clId="{5AEE7C63-9A7D-4B79-80E5-6DAF9EDA5E66}" dt="2019-09-05T11:27:08.565" v="1961" actId="1035"/>
          <ac:spMkLst>
            <pc:docMk/>
            <pc:sldMk cId="1662230331" sldId="266"/>
            <ac:spMk id="70" creationId="{97D2C7EB-8F8A-49F0-980C-E0D983EE6CBD}"/>
          </ac:spMkLst>
        </pc:spChg>
        <pc:grpChg chg="add mod">
          <ac:chgData name="Alan Peaty" userId="ac6a061d1cc059e7" providerId="LiveId" clId="{5AEE7C63-9A7D-4B79-80E5-6DAF9EDA5E66}" dt="2019-09-05T10:31:52.605" v="366" actId="1076"/>
          <ac:grpSpMkLst>
            <pc:docMk/>
            <pc:sldMk cId="1662230331" sldId="266"/>
            <ac:grpSpMk id="56" creationId="{0CB159D5-7055-4A1B-8FDE-81DBCF88E277}"/>
          </ac:grpSpMkLst>
        </pc:grpChg>
        <pc:graphicFrameChg chg="add del mod">
          <ac:chgData name="Alan Peaty" userId="ac6a061d1cc059e7" providerId="LiveId" clId="{5AEE7C63-9A7D-4B79-80E5-6DAF9EDA5E66}" dt="2019-09-05T10:25:04.106" v="140"/>
          <ac:graphicFrameMkLst>
            <pc:docMk/>
            <pc:sldMk cId="1662230331" sldId="266"/>
            <ac:graphicFrameMk id="50" creationId="{C3638B11-3D09-47D8-996E-99E802967566}"/>
          </ac:graphicFrameMkLst>
        </pc:graphicFrameChg>
        <pc:graphicFrameChg chg="add del mod">
          <ac:chgData name="Alan Peaty" userId="ac6a061d1cc059e7" providerId="LiveId" clId="{5AEE7C63-9A7D-4B79-80E5-6DAF9EDA5E66}" dt="2019-09-05T10:25:16.018" v="142"/>
          <ac:graphicFrameMkLst>
            <pc:docMk/>
            <pc:sldMk cId="1662230331" sldId="266"/>
            <ac:graphicFrameMk id="51" creationId="{93EB4155-9BB2-4229-9A38-7FBD52246A2C}"/>
          </ac:graphicFrameMkLst>
        </pc:graphicFrameChg>
        <pc:graphicFrameChg chg="add del mod">
          <ac:chgData name="Alan Peaty" userId="ac6a061d1cc059e7" providerId="LiveId" clId="{5AEE7C63-9A7D-4B79-80E5-6DAF9EDA5E66}" dt="2019-09-05T10:25:30.082" v="144"/>
          <ac:graphicFrameMkLst>
            <pc:docMk/>
            <pc:sldMk cId="1662230331" sldId="266"/>
            <ac:graphicFrameMk id="52" creationId="{B338A09A-3D63-4775-95B3-C8EB8A5878A6}"/>
          </ac:graphicFrameMkLst>
        </pc:graphicFrameChg>
        <pc:graphicFrameChg chg="add del mod">
          <ac:chgData name="Alan Peaty" userId="ac6a061d1cc059e7" providerId="LiveId" clId="{5AEE7C63-9A7D-4B79-80E5-6DAF9EDA5E66}" dt="2019-09-05T11:17:35.426" v="1906"/>
          <ac:graphicFrameMkLst>
            <pc:docMk/>
            <pc:sldMk cId="1662230331" sldId="266"/>
            <ac:graphicFrameMk id="63" creationId="{9F260ACC-E65E-4E11-B558-8723719FDE69}"/>
          </ac:graphicFrameMkLst>
        </pc:graphicFrameChg>
        <pc:graphicFrameChg chg="add del mod">
          <ac:chgData name="Alan Peaty" userId="ac6a061d1cc059e7" providerId="LiveId" clId="{5AEE7C63-9A7D-4B79-80E5-6DAF9EDA5E66}" dt="2019-09-05T11:22:45.501" v="1916" actId="478"/>
          <ac:graphicFrameMkLst>
            <pc:docMk/>
            <pc:sldMk cId="1662230331" sldId="266"/>
            <ac:graphicFrameMk id="66" creationId="{8672B221-7A41-40C4-98A5-DA4A083CE6FA}"/>
          </ac:graphicFrameMkLst>
        </pc:graphicFrameChg>
        <pc:picChg chg="add del mod ord">
          <ac:chgData name="Alan Peaty" userId="ac6a061d1cc059e7" providerId="LiveId" clId="{5AEE7C63-9A7D-4B79-80E5-6DAF9EDA5E66}" dt="2019-09-05T11:21:44.706" v="1907" actId="478"/>
          <ac:picMkLst>
            <pc:docMk/>
            <pc:sldMk cId="1662230331" sldId="266"/>
            <ac:picMk id="4" creationId="{B3DB2E3D-A051-42BC-9C72-CD9200015E57}"/>
          </ac:picMkLst>
        </pc:picChg>
        <pc:picChg chg="add mod ord modCrop">
          <ac:chgData name="Alan Peaty" userId="ac6a061d1cc059e7" providerId="LiveId" clId="{5AEE7C63-9A7D-4B79-80E5-6DAF9EDA5E66}" dt="2019-09-05T11:27:08.565" v="1961" actId="1035"/>
          <ac:picMkLst>
            <pc:docMk/>
            <pc:sldMk cId="1662230331" sldId="266"/>
            <ac:picMk id="5" creationId="{2202F6DA-DBA3-4FF3-808D-48088C247EE9}"/>
          </ac:picMkLst>
        </pc:picChg>
        <pc:picChg chg="add mod ord">
          <ac:chgData name="Alan Peaty" userId="ac6a061d1cc059e7" providerId="LiveId" clId="{5AEE7C63-9A7D-4B79-80E5-6DAF9EDA5E66}" dt="2019-09-05T11:27:08.565" v="1961" actId="1035"/>
          <ac:picMkLst>
            <pc:docMk/>
            <pc:sldMk cId="1662230331" sldId="266"/>
            <ac:picMk id="6" creationId="{F38A624B-AF2D-4909-A2A6-2D1AE5F6DDC7}"/>
          </ac:picMkLst>
        </pc:picChg>
        <pc:picChg chg="add mod ord">
          <ac:chgData name="Alan Peaty" userId="ac6a061d1cc059e7" providerId="LiveId" clId="{5AEE7C63-9A7D-4B79-80E5-6DAF9EDA5E66}" dt="2019-09-05T11:27:08.565" v="1961" actId="1035"/>
          <ac:picMkLst>
            <pc:docMk/>
            <pc:sldMk cId="1662230331" sldId="266"/>
            <ac:picMk id="7" creationId="{3AC40748-00AA-40A4-AB6A-97EF98146F13}"/>
          </ac:picMkLst>
        </pc:picChg>
        <pc:picChg chg="add del mod modCrop">
          <ac:chgData name="Alan Peaty" userId="ac6a061d1cc059e7" providerId="LiveId" clId="{5AEE7C63-9A7D-4B79-80E5-6DAF9EDA5E66}" dt="2019-09-05T10:14:47.055" v="44" actId="478"/>
          <ac:picMkLst>
            <pc:docMk/>
            <pc:sldMk cId="1662230331" sldId="266"/>
            <ac:picMk id="32" creationId="{DB49F6AC-EC2F-463C-89B7-A0A32A09C263}"/>
          </ac:picMkLst>
        </pc:picChg>
        <pc:picChg chg="add mod modCrop">
          <ac:chgData name="Alan Peaty" userId="ac6a061d1cc059e7" providerId="LiveId" clId="{5AEE7C63-9A7D-4B79-80E5-6DAF9EDA5E66}" dt="2019-09-05T10:28:42.665" v="225" actId="1037"/>
          <ac:picMkLst>
            <pc:docMk/>
            <pc:sldMk cId="1662230331" sldId="266"/>
            <ac:picMk id="34" creationId="{8C1B5BFC-926A-46D4-BBF3-E6123386BEF2}"/>
          </ac:picMkLst>
        </pc:picChg>
        <pc:picChg chg="add del mod">
          <ac:chgData name="Alan Peaty" userId="ac6a061d1cc059e7" providerId="LiveId" clId="{5AEE7C63-9A7D-4B79-80E5-6DAF9EDA5E66}" dt="2019-09-05T10:23:29.235" v="138" actId="478"/>
          <ac:picMkLst>
            <pc:docMk/>
            <pc:sldMk cId="1662230331" sldId="266"/>
            <ac:picMk id="49" creationId="{FECE69E3-DB85-4F63-B8E6-ED0737722840}"/>
          </ac:picMkLst>
        </pc:picChg>
        <pc:picChg chg="add del mod">
          <ac:chgData name="Alan Peaty" userId="ac6a061d1cc059e7" providerId="LiveId" clId="{5AEE7C63-9A7D-4B79-80E5-6DAF9EDA5E66}" dt="2019-09-05T11:21:48.780" v="1912"/>
          <ac:picMkLst>
            <pc:docMk/>
            <pc:sldMk cId="1662230331" sldId="266"/>
            <ac:picMk id="65" creationId="{A8014C77-EAC8-482C-AB2B-59A72736E651}"/>
          </ac:picMkLst>
        </pc:picChg>
        <pc:picChg chg="add mod">
          <ac:chgData name="Alan Peaty" userId="ac6a061d1cc059e7" providerId="LiveId" clId="{5AEE7C63-9A7D-4B79-80E5-6DAF9EDA5E66}" dt="2019-09-05T11:27:08.565" v="1961" actId="1035"/>
          <ac:picMkLst>
            <pc:docMk/>
            <pc:sldMk cId="1662230331" sldId="266"/>
            <ac:picMk id="72" creationId="{5A66A5DF-0A45-47BC-B55C-0002A2076B44}"/>
          </ac:picMkLst>
        </pc:picChg>
        <pc:cxnChg chg="add mod ord">
          <ac:chgData name="Alan Peaty" userId="ac6a061d1cc059e7" providerId="LiveId" clId="{5AEE7C63-9A7D-4B79-80E5-6DAF9EDA5E66}" dt="2019-09-05T11:27:08.565" v="1961" actId="1035"/>
          <ac:cxnSpMkLst>
            <pc:docMk/>
            <pc:sldMk cId="1662230331" sldId="266"/>
            <ac:cxnSpMk id="9" creationId="{19B33B1D-4C6B-4FA7-B39D-87898CBD411A}"/>
          </ac:cxnSpMkLst>
        </pc:cxnChg>
        <pc:cxnChg chg="add mod ord">
          <ac:chgData name="Alan Peaty" userId="ac6a061d1cc059e7" providerId="LiveId" clId="{5AEE7C63-9A7D-4B79-80E5-6DAF9EDA5E66}" dt="2019-09-05T11:27:08.565" v="1961" actId="1035"/>
          <ac:cxnSpMkLst>
            <pc:docMk/>
            <pc:sldMk cId="1662230331" sldId="266"/>
            <ac:cxnSpMk id="11" creationId="{2D004C7E-EB55-4E9F-9DFA-EA9C325A8529}"/>
          </ac:cxnSpMkLst>
        </pc:cxnChg>
        <pc:cxnChg chg="add mod ord">
          <ac:chgData name="Alan Peaty" userId="ac6a061d1cc059e7" providerId="LiveId" clId="{5AEE7C63-9A7D-4B79-80E5-6DAF9EDA5E66}" dt="2019-09-05T11:27:08.565" v="1961" actId="1035"/>
          <ac:cxnSpMkLst>
            <pc:docMk/>
            <pc:sldMk cId="1662230331" sldId="266"/>
            <ac:cxnSpMk id="13" creationId="{B772CEBD-E377-4463-B573-C8CE16658369}"/>
          </ac:cxnSpMkLst>
        </pc:cxnChg>
        <pc:cxnChg chg="add mod ord">
          <ac:chgData name="Alan Peaty" userId="ac6a061d1cc059e7" providerId="LiveId" clId="{5AEE7C63-9A7D-4B79-80E5-6DAF9EDA5E66}" dt="2019-09-05T11:27:08.565" v="1961" actId="1035"/>
          <ac:cxnSpMkLst>
            <pc:docMk/>
            <pc:sldMk cId="1662230331" sldId="266"/>
            <ac:cxnSpMk id="15" creationId="{1E7A6A9B-1FAE-4105-9303-DAECAB784972}"/>
          </ac:cxnSpMkLst>
        </pc:cxnChg>
      </pc:sldChg>
      <pc:sldChg chg="addSp delSp modSp add setBg">
        <pc:chgData name="Alan Peaty" userId="ac6a061d1cc059e7" providerId="LiveId" clId="{5AEE7C63-9A7D-4B79-80E5-6DAF9EDA5E66}" dt="2019-09-05T21:53:16.537" v="2518" actId="1036"/>
        <pc:sldMkLst>
          <pc:docMk/>
          <pc:sldMk cId="3285563016" sldId="267"/>
        </pc:sldMkLst>
        <pc:spChg chg="mod">
          <ac:chgData name="Alan Peaty" userId="ac6a061d1cc059e7" providerId="LiveId" clId="{5AEE7C63-9A7D-4B79-80E5-6DAF9EDA5E66}" dt="2019-09-05T10:56:39.938" v="933" actId="207"/>
          <ac:spMkLst>
            <pc:docMk/>
            <pc:sldMk cId="3285563016" sldId="267"/>
            <ac:spMk id="2" creationId="{FC40387D-B2A3-4C6D-84AA-4AFC6E5CB04E}"/>
          </ac:spMkLst>
        </pc:spChg>
        <pc:spChg chg="mod">
          <ac:chgData name="Alan Peaty" userId="ac6a061d1cc059e7" providerId="LiveId" clId="{5AEE7C63-9A7D-4B79-80E5-6DAF9EDA5E66}" dt="2019-09-05T10:56:44.238" v="935" actId="207"/>
          <ac:spMkLst>
            <pc:docMk/>
            <pc:sldMk cId="3285563016" sldId="267"/>
            <ac:spMk id="3" creationId="{D852B254-9E4B-4C7E-8040-880F1B8262BC}"/>
          </ac:spMkLst>
        </pc:spChg>
        <pc:spChg chg="add mod">
          <ac:chgData name="Alan Peaty" userId="ac6a061d1cc059e7" providerId="LiveId" clId="{5AEE7C63-9A7D-4B79-80E5-6DAF9EDA5E66}" dt="2019-09-05T11:33:04.630" v="2069" actId="1076"/>
          <ac:spMkLst>
            <pc:docMk/>
            <pc:sldMk cId="3285563016" sldId="267"/>
            <ac:spMk id="10" creationId="{D257F8F6-8E40-45C7-80BF-F922343B420D}"/>
          </ac:spMkLst>
        </pc:spChg>
        <pc:spChg chg="add mod">
          <ac:chgData name="Alan Peaty" userId="ac6a061d1cc059e7" providerId="LiveId" clId="{5AEE7C63-9A7D-4B79-80E5-6DAF9EDA5E66}" dt="2019-09-05T11:33:04.630" v="2069" actId="1076"/>
          <ac:spMkLst>
            <pc:docMk/>
            <pc:sldMk cId="3285563016" sldId="267"/>
            <ac:spMk id="11" creationId="{766AE062-E547-4E49-81B7-32CDA570F9B6}"/>
          </ac:spMkLst>
        </pc:spChg>
        <pc:spChg chg="add mod">
          <ac:chgData name="Alan Peaty" userId="ac6a061d1cc059e7" providerId="LiveId" clId="{5AEE7C63-9A7D-4B79-80E5-6DAF9EDA5E66}" dt="2019-09-05T11:32:27.678" v="2067" actId="1076"/>
          <ac:spMkLst>
            <pc:docMk/>
            <pc:sldMk cId="3285563016" sldId="267"/>
            <ac:spMk id="21" creationId="{64A6A014-A258-4153-85C3-28EE3E5FD89F}"/>
          </ac:spMkLst>
        </pc:spChg>
        <pc:spChg chg="add del mod">
          <ac:chgData name="Alan Peaty" userId="ac6a061d1cc059e7" providerId="LiveId" clId="{5AEE7C63-9A7D-4B79-80E5-6DAF9EDA5E66}" dt="2019-09-05T11:45:34.598" v="2369"/>
          <ac:spMkLst>
            <pc:docMk/>
            <pc:sldMk cId="3285563016" sldId="267"/>
            <ac:spMk id="22" creationId="{39C54857-955E-4DCF-BB69-DCE50B3774B2}"/>
          </ac:spMkLst>
        </pc:spChg>
        <pc:spChg chg="add del mod">
          <ac:chgData name="Alan Peaty" userId="ac6a061d1cc059e7" providerId="LiveId" clId="{5AEE7C63-9A7D-4B79-80E5-6DAF9EDA5E66}" dt="2019-09-05T11:00:45.328" v="1168"/>
          <ac:spMkLst>
            <pc:docMk/>
            <pc:sldMk cId="3285563016" sldId="267"/>
            <ac:spMk id="23" creationId="{C6337671-4C34-4DD5-AA68-7DE337B81974}"/>
          </ac:spMkLst>
        </pc:spChg>
        <pc:spChg chg="add del mod">
          <ac:chgData name="Alan Peaty" userId="ac6a061d1cc059e7" providerId="LiveId" clId="{5AEE7C63-9A7D-4B79-80E5-6DAF9EDA5E66}" dt="2019-09-05T11:00:45.328" v="1168"/>
          <ac:spMkLst>
            <pc:docMk/>
            <pc:sldMk cId="3285563016" sldId="267"/>
            <ac:spMk id="24" creationId="{BAA2A87F-92FF-47B0-BBDD-ACDF115A3C65}"/>
          </ac:spMkLst>
        </pc:spChg>
        <pc:spChg chg="add mod">
          <ac:chgData name="Alan Peaty" userId="ac6a061d1cc059e7" providerId="LiveId" clId="{5AEE7C63-9A7D-4B79-80E5-6DAF9EDA5E66}" dt="2019-09-05T11:00:58.498" v="1170" actId="1076"/>
          <ac:spMkLst>
            <pc:docMk/>
            <pc:sldMk cId="3285563016" sldId="267"/>
            <ac:spMk id="41" creationId="{3F23B80F-53C2-4096-9B23-B3017998F9EE}"/>
          </ac:spMkLst>
        </pc:spChg>
        <pc:spChg chg="add mod">
          <ac:chgData name="Alan Peaty" userId="ac6a061d1cc059e7" providerId="LiveId" clId="{5AEE7C63-9A7D-4B79-80E5-6DAF9EDA5E66}" dt="2019-09-05T11:01:41.976" v="1282" actId="1076"/>
          <ac:spMkLst>
            <pc:docMk/>
            <pc:sldMk cId="3285563016" sldId="267"/>
            <ac:spMk id="42" creationId="{59415B66-1E52-44CE-8E04-9E3F480F7F12}"/>
          </ac:spMkLst>
        </pc:spChg>
        <pc:spChg chg="add mod ord">
          <ac:chgData name="Alan Peaty" userId="ac6a061d1cc059e7" providerId="LiveId" clId="{5AEE7C63-9A7D-4B79-80E5-6DAF9EDA5E66}" dt="2019-09-05T11:04:44.511" v="1358" actId="1076"/>
          <ac:spMkLst>
            <pc:docMk/>
            <pc:sldMk cId="3285563016" sldId="267"/>
            <ac:spMk id="57" creationId="{C6168986-FD60-4236-833E-A7D69292ABDF}"/>
          </ac:spMkLst>
        </pc:spChg>
        <pc:spChg chg="add mod ord">
          <ac:chgData name="Alan Peaty" userId="ac6a061d1cc059e7" providerId="LiveId" clId="{5AEE7C63-9A7D-4B79-80E5-6DAF9EDA5E66}" dt="2019-09-05T11:04:47.964" v="1359" actId="1076"/>
          <ac:spMkLst>
            <pc:docMk/>
            <pc:sldMk cId="3285563016" sldId="267"/>
            <ac:spMk id="58" creationId="{38531B7B-C38F-4AA0-8D31-4C1474B3BDB9}"/>
          </ac:spMkLst>
        </pc:spChg>
        <pc:spChg chg="add mod">
          <ac:chgData name="Alan Peaty" userId="ac6a061d1cc059e7" providerId="LiveId" clId="{5AEE7C63-9A7D-4B79-80E5-6DAF9EDA5E66}" dt="2019-09-05T11:04:35.672" v="1356" actId="1076"/>
          <ac:spMkLst>
            <pc:docMk/>
            <pc:sldMk cId="3285563016" sldId="267"/>
            <ac:spMk id="67" creationId="{5E9E5086-D72B-45D7-8608-8439B511A19A}"/>
          </ac:spMkLst>
        </pc:spChg>
        <pc:spChg chg="add mod">
          <ac:chgData name="Alan Peaty" userId="ac6a061d1cc059e7" providerId="LiveId" clId="{5AEE7C63-9A7D-4B79-80E5-6DAF9EDA5E66}" dt="2019-09-05T11:54:05.654" v="2462" actId="113"/>
          <ac:spMkLst>
            <pc:docMk/>
            <pc:sldMk cId="3285563016" sldId="267"/>
            <ac:spMk id="68" creationId="{AF35E629-6BDC-4083-8F22-7CAF33CF30DC}"/>
          </ac:spMkLst>
        </pc:spChg>
        <pc:spChg chg="add mod">
          <ac:chgData name="Alan Peaty" userId="ac6a061d1cc059e7" providerId="LiveId" clId="{5AEE7C63-9A7D-4B79-80E5-6DAF9EDA5E66}" dt="2019-09-05T11:05:26.963" v="1427" actId="20577"/>
          <ac:spMkLst>
            <pc:docMk/>
            <pc:sldMk cId="3285563016" sldId="267"/>
            <ac:spMk id="69" creationId="{87174100-82EB-493F-98E1-7C0400E46DBB}"/>
          </ac:spMkLst>
        </pc:spChg>
        <pc:spChg chg="add mod">
          <ac:chgData name="Alan Peaty" userId="ac6a061d1cc059e7" providerId="LiveId" clId="{5AEE7C63-9A7D-4B79-80E5-6DAF9EDA5E66}" dt="2019-09-05T11:05:37.094" v="1449" actId="20577"/>
          <ac:spMkLst>
            <pc:docMk/>
            <pc:sldMk cId="3285563016" sldId="267"/>
            <ac:spMk id="70" creationId="{B9D2BACF-C7F1-4222-B43C-504292356813}"/>
          </ac:spMkLst>
        </pc:spChg>
        <pc:spChg chg="add mod">
          <ac:chgData name="Alan Peaty" userId="ac6a061d1cc059e7" providerId="LiveId" clId="{5AEE7C63-9A7D-4B79-80E5-6DAF9EDA5E66}" dt="2019-09-05T11:05:59.812" v="1485" actId="20577"/>
          <ac:spMkLst>
            <pc:docMk/>
            <pc:sldMk cId="3285563016" sldId="267"/>
            <ac:spMk id="71" creationId="{583EB4E7-5095-45BD-A766-32B99D959096}"/>
          </ac:spMkLst>
        </pc:spChg>
        <pc:spChg chg="add mod">
          <ac:chgData name="Alan Peaty" userId="ac6a061d1cc059e7" providerId="LiveId" clId="{5AEE7C63-9A7D-4B79-80E5-6DAF9EDA5E66}" dt="2019-09-05T11:32:32.372" v="2068" actId="1076"/>
          <ac:spMkLst>
            <pc:docMk/>
            <pc:sldMk cId="3285563016" sldId="267"/>
            <ac:spMk id="76" creationId="{79A61487-0ED6-446F-8DCE-2BD7B67FD013}"/>
          </ac:spMkLst>
        </pc:spChg>
        <pc:spChg chg="add mod">
          <ac:chgData name="Alan Peaty" userId="ac6a061d1cc059e7" providerId="LiveId" clId="{5AEE7C63-9A7D-4B79-80E5-6DAF9EDA5E66}" dt="2019-09-05T11:32:32.372" v="2068" actId="1076"/>
          <ac:spMkLst>
            <pc:docMk/>
            <pc:sldMk cId="3285563016" sldId="267"/>
            <ac:spMk id="77" creationId="{E18D7FBE-943A-40F6-9CF0-ED35DEBF9B61}"/>
          </ac:spMkLst>
        </pc:spChg>
        <pc:spChg chg="add mod">
          <ac:chgData name="Alan Peaty" userId="ac6a061d1cc059e7" providerId="LiveId" clId="{5AEE7C63-9A7D-4B79-80E5-6DAF9EDA5E66}" dt="2019-09-05T11:32:32.372" v="2068" actId="1076"/>
          <ac:spMkLst>
            <pc:docMk/>
            <pc:sldMk cId="3285563016" sldId="267"/>
            <ac:spMk id="83" creationId="{EC89474F-5EE2-4904-BCA6-1B14478220FE}"/>
          </ac:spMkLst>
        </pc:spChg>
        <pc:spChg chg="add mod">
          <ac:chgData name="Alan Peaty" userId="ac6a061d1cc059e7" providerId="LiveId" clId="{5AEE7C63-9A7D-4B79-80E5-6DAF9EDA5E66}" dt="2019-09-05T21:52:32.331" v="2490" actId="20577"/>
          <ac:spMkLst>
            <pc:docMk/>
            <pc:sldMk cId="3285563016" sldId="267"/>
            <ac:spMk id="84" creationId="{E7D5F67F-3192-4872-8108-34EADE516CC7}"/>
          </ac:spMkLst>
        </pc:spChg>
        <pc:spChg chg="add mod">
          <ac:chgData name="Alan Peaty" userId="ac6a061d1cc059e7" providerId="LiveId" clId="{5AEE7C63-9A7D-4B79-80E5-6DAF9EDA5E66}" dt="2019-09-05T11:39:30.118" v="2317" actId="1035"/>
          <ac:spMkLst>
            <pc:docMk/>
            <pc:sldMk cId="3285563016" sldId="267"/>
            <ac:spMk id="85" creationId="{65206150-9CE5-46F3-89B0-97175F1242AA}"/>
          </ac:spMkLst>
        </pc:spChg>
        <pc:spChg chg="add mod">
          <ac:chgData name="Alan Peaty" userId="ac6a061d1cc059e7" providerId="LiveId" clId="{5AEE7C63-9A7D-4B79-80E5-6DAF9EDA5E66}" dt="2019-09-05T11:39:18.307" v="2299" actId="20577"/>
          <ac:spMkLst>
            <pc:docMk/>
            <pc:sldMk cId="3285563016" sldId="267"/>
            <ac:spMk id="87" creationId="{6C20B624-1B5B-4144-BE23-D75575D9700D}"/>
          </ac:spMkLst>
        </pc:spChg>
        <pc:spChg chg="add mod ord">
          <ac:chgData name="Alan Peaty" userId="ac6a061d1cc059e7" providerId="LiveId" clId="{5AEE7C63-9A7D-4B79-80E5-6DAF9EDA5E66}" dt="2019-09-05T11:45:26.046" v="2362" actId="166"/>
          <ac:spMkLst>
            <pc:docMk/>
            <pc:sldMk cId="3285563016" sldId="267"/>
            <ac:spMk id="88" creationId="{AB953790-06A6-48E0-AC6F-E301EEEC8830}"/>
          </ac:spMkLst>
        </pc:spChg>
        <pc:spChg chg="mod">
          <ac:chgData name="Alan Peaty" userId="ac6a061d1cc059e7" providerId="LiveId" clId="{5AEE7C63-9A7D-4B79-80E5-6DAF9EDA5E66}" dt="2019-09-05T11:45:04.001" v="2333" actId="1076"/>
          <ac:spMkLst>
            <pc:docMk/>
            <pc:sldMk cId="3285563016" sldId="267"/>
            <ac:spMk id="91" creationId="{E8517081-56D6-4EB0-B2DA-EDEFC38BC77F}"/>
          </ac:spMkLst>
        </pc:spChg>
        <pc:spChg chg="mod">
          <ac:chgData name="Alan Peaty" userId="ac6a061d1cc059e7" providerId="LiveId" clId="{5AEE7C63-9A7D-4B79-80E5-6DAF9EDA5E66}" dt="2019-09-05T11:45:02.283" v="2332" actId="1076"/>
          <ac:spMkLst>
            <pc:docMk/>
            <pc:sldMk cId="3285563016" sldId="267"/>
            <ac:spMk id="94" creationId="{9E9211F3-C1E6-4D56-A0EA-ED0C4E613359}"/>
          </ac:spMkLst>
        </pc:spChg>
        <pc:spChg chg="add mod">
          <ac:chgData name="Alan Peaty" userId="ac6a061d1cc059e7" providerId="LiveId" clId="{5AEE7C63-9A7D-4B79-80E5-6DAF9EDA5E66}" dt="2019-09-05T21:53:11.649" v="2512" actId="20577"/>
          <ac:spMkLst>
            <pc:docMk/>
            <pc:sldMk cId="3285563016" sldId="267"/>
            <ac:spMk id="101" creationId="{189F5082-BE82-4EC4-8A30-E75C5FD14C3F}"/>
          </ac:spMkLst>
        </pc:spChg>
        <pc:grpChg chg="add mod">
          <ac:chgData name="Alan Peaty" userId="ac6a061d1cc059e7" providerId="LiveId" clId="{5AEE7C63-9A7D-4B79-80E5-6DAF9EDA5E66}" dt="2019-09-05T11:33:04.630" v="2069" actId="1076"/>
          <ac:grpSpMkLst>
            <pc:docMk/>
            <pc:sldMk cId="3285563016" sldId="267"/>
            <ac:grpSpMk id="6" creationId="{1C865A0F-10E3-4CEB-9E6A-8E0A913D75EC}"/>
          </ac:grpSpMkLst>
        </pc:grpChg>
        <pc:grpChg chg="add mod">
          <ac:chgData name="Alan Peaty" userId="ac6a061d1cc059e7" providerId="LiveId" clId="{5AEE7C63-9A7D-4B79-80E5-6DAF9EDA5E66}" dt="2019-09-05T11:32:27.678" v="2067" actId="1076"/>
          <ac:grpSpMkLst>
            <pc:docMk/>
            <pc:sldMk cId="3285563016" sldId="267"/>
            <ac:grpSpMk id="12" creationId="{B91BD39C-27C6-4A8D-80A4-1592D1CEAB05}"/>
          </ac:grpSpMkLst>
        </pc:grpChg>
        <pc:grpChg chg="add mod">
          <ac:chgData name="Alan Peaty" userId="ac6a061d1cc059e7" providerId="LiveId" clId="{5AEE7C63-9A7D-4B79-80E5-6DAF9EDA5E66}" dt="2019-09-05T11:01:54.744" v="1284" actId="1076"/>
          <ac:grpSpMkLst>
            <pc:docMk/>
            <pc:sldMk cId="3285563016" sldId="267"/>
            <ac:grpSpMk id="25" creationId="{EB2AE6AD-8A3F-421D-B9B9-BB2024E6B971}"/>
          </ac:grpSpMkLst>
        </pc:grpChg>
        <pc:grpChg chg="add mod">
          <ac:chgData name="Alan Peaty" userId="ac6a061d1cc059e7" providerId="LiveId" clId="{5AEE7C63-9A7D-4B79-80E5-6DAF9EDA5E66}" dt="2019-09-05T11:04:18.246" v="1350" actId="1076"/>
          <ac:grpSpMkLst>
            <pc:docMk/>
            <pc:sldMk cId="3285563016" sldId="267"/>
            <ac:grpSpMk id="43" creationId="{1B01080F-99E8-46EF-9695-3F350A643609}"/>
          </ac:grpSpMkLst>
        </pc:grpChg>
        <pc:grpChg chg="add mod">
          <ac:chgData name="Alan Peaty" userId="ac6a061d1cc059e7" providerId="LiveId" clId="{5AEE7C63-9A7D-4B79-80E5-6DAF9EDA5E66}" dt="2019-09-05T11:04:41.095" v="1357" actId="1076"/>
          <ac:grpSpMkLst>
            <pc:docMk/>
            <pc:sldMk cId="3285563016" sldId="267"/>
            <ac:grpSpMk id="54" creationId="{3319D90A-EC6B-4E04-A3FE-8D31B609B776}"/>
          </ac:grpSpMkLst>
        </pc:grpChg>
        <pc:grpChg chg="add mod">
          <ac:chgData name="Alan Peaty" userId="ac6a061d1cc059e7" providerId="LiveId" clId="{5AEE7C63-9A7D-4B79-80E5-6DAF9EDA5E66}" dt="2019-09-05T11:03:41.659" v="1341" actId="1076"/>
          <ac:grpSpMkLst>
            <pc:docMk/>
            <pc:sldMk cId="3285563016" sldId="267"/>
            <ac:grpSpMk id="59" creationId="{EAFF2EFB-146D-4066-8FFF-4E43231C7A86}"/>
          </ac:grpSpMkLst>
        </pc:grpChg>
        <pc:grpChg chg="add mod">
          <ac:chgData name="Alan Peaty" userId="ac6a061d1cc059e7" providerId="LiveId" clId="{5AEE7C63-9A7D-4B79-80E5-6DAF9EDA5E66}" dt="2019-09-05T11:32:32.372" v="2068" actId="1076"/>
          <ac:grpSpMkLst>
            <pc:docMk/>
            <pc:sldMk cId="3285563016" sldId="267"/>
            <ac:grpSpMk id="72" creationId="{F167E9E1-4CB0-4B2A-A622-2880EF88AB0A}"/>
          </ac:grpSpMkLst>
        </pc:grpChg>
        <pc:grpChg chg="add mod">
          <ac:chgData name="Alan Peaty" userId="ac6a061d1cc059e7" providerId="LiveId" clId="{5AEE7C63-9A7D-4B79-80E5-6DAF9EDA5E66}" dt="2019-09-05T11:32:32.372" v="2068" actId="1076"/>
          <ac:grpSpMkLst>
            <pc:docMk/>
            <pc:sldMk cId="3285563016" sldId="267"/>
            <ac:grpSpMk id="78" creationId="{08CCC3A9-0A7E-4716-B778-F9362CB73DAB}"/>
          </ac:grpSpMkLst>
        </pc:grpChg>
        <pc:grpChg chg="mod">
          <ac:chgData name="Alan Peaty" userId="ac6a061d1cc059e7" providerId="LiveId" clId="{5AEE7C63-9A7D-4B79-80E5-6DAF9EDA5E66}" dt="2019-09-05T11:45:30.597" v="2367" actId="1036"/>
          <ac:grpSpMkLst>
            <pc:docMk/>
            <pc:sldMk cId="3285563016" sldId="267"/>
            <ac:grpSpMk id="90" creationId="{E3F53AC1-446E-4BB4-9EA1-1901D0AB6C88}"/>
          </ac:grpSpMkLst>
        </pc:grpChg>
        <pc:grpChg chg="add mod">
          <ac:chgData name="Alan Peaty" userId="ac6a061d1cc059e7" providerId="LiveId" clId="{5AEE7C63-9A7D-4B79-80E5-6DAF9EDA5E66}" dt="2019-09-05T11:49:06.200" v="2439" actId="1076"/>
          <ac:grpSpMkLst>
            <pc:docMk/>
            <pc:sldMk cId="3285563016" sldId="267"/>
            <ac:grpSpMk id="102" creationId="{04A28050-6C7A-4BE7-987D-5E7482CD523D}"/>
          </ac:grpSpMkLst>
        </pc:grpChg>
        <pc:grpChg chg="add mod">
          <ac:chgData name="Alan Peaty" userId="ac6a061d1cc059e7" providerId="LiveId" clId="{5AEE7C63-9A7D-4B79-80E5-6DAF9EDA5E66}" dt="2019-09-05T21:53:16.537" v="2518" actId="1036"/>
          <ac:grpSpMkLst>
            <pc:docMk/>
            <pc:sldMk cId="3285563016" sldId="267"/>
            <ac:grpSpMk id="106" creationId="{B4FB3DC7-6D3F-44E4-8489-5799645AC9EB}"/>
          </ac:grpSpMkLst>
        </pc:grpChg>
        <pc:picChg chg="add mod modCrop">
          <ac:chgData name="Alan Peaty" userId="ac6a061d1cc059e7" providerId="LiveId" clId="{5AEE7C63-9A7D-4B79-80E5-6DAF9EDA5E66}" dt="2019-09-05T11:49:03.375" v="2438" actId="1076"/>
          <ac:picMkLst>
            <pc:docMk/>
            <pc:sldMk cId="3285563016" sldId="267"/>
            <ac:picMk id="5" creationId="{76F1B2EE-081D-4CCA-B688-C174DFBA26F4}"/>
          </ac:picMkLst>
        </pc:picChg>
        <pc:picChg chg="add mod">
          <ac:chgData name="Alan Peaty" userId="ac6a061d1cc059e7" providerId="LiveId" clId="{5AEE7C63-9A7D-4B79-80E5-6DAF9EDA5E66}" dt="2019-09-05T11:39:30.118" v="2317" actId="1035"/>
          <ac:picMkLst>
            <pc:docMk/>
            <pc:sldMk cId="3285563016" sldId="267"/>
            <ac:picMk id="86" creationId="{A60D896A-DFE4-4E9A-B398-B04CA709C308}"/>
          </ac:picMkLst>
        </pc:picChg>
        <pc:picChg chg="add del">
          <ac:chgData name="Alan Peaty" userId="ac6a061d1cc059e7" providerId="LiveId" clId="{5AEE7C63-9A7D-4B79-80E5-6DAF9EDA5E66}" dt="2019-09-05T11:43:37.529" v="2325" actId="27803"/>
          <ac:picMkLst>
            <pc:docMk/>
            <pc:sldMk cId="3285563016" sldId="267"/>
            <ac:picMk id="89" creationId="{E3F53AC1-446E-4BB4-9EA1-1901D0AB6C88}"/>
          </ac:picMkLst>
        </pc:picChg>
      </pc:sldChg>
      <pc:sldChg chg="addSp modSp add mod setBg">
        <pc:chgData name="Alan Peaty" userId="ac6a061d1cc059e7" providerId="LiveId" clId="{5AEE7C63-9A7D-4B79-80E5-6DAF9EDA5E66}" dt="2019-09-05T11:52:18.760" v="2453" actId="688"/>
        <pc:sldMkLst>
          <pc:docMk/>
          <pc:sldMk cId="1765278215" sldId="268"/>
        </pc:sldMkLst>
        <pc:spChg chg="mod">
          <ac:chgData name="Alan Peaty" userId="ac6a061d1cc059e7" providerId="LiveId" clId="{5AEE7C63-9A7D-4B79-80E5-6DAF9EDA5E66}" dt="2019-09-05T11:35:17.011" v="2123" actId="207"/>
          <ac:spMkLst>
            <pc:docMk/>
            <pc:sldMk cId="1765278215" sldId="268"/>
            <ac:spMk id="2" creationId="{A7D12D26-82F2-4C30-9AA6-7F73DC93065E}"/>
          </ac:spMkLst>
        </pc:spChg>
        <pc:spChg chg="mod">
          <ac:chgData name="Alan Peaty" userId="ac6a061d1cc059e7" providerId="LiveId" clId="{5AEE7C63-9A7D-4B79-80E5-6DAF9EDA5E66}" dt="2019-09-05T11:35:22.891" v="2125" actId="113"/>
          <ac:spMkLst>
            <pc:docMk/>
            <pc:sldMk cId="1765278215" sldId="268"/>
            <ac:spMk id="3" creationId="{B82130C5-73B9-4BBD-8369-DEB467D692CF}"/>
          </ac:spMkLst>
        </pc:spChg>
        <pc:spChg chg="add mod">
          <ac:chgData name="Alan Peaty" userId="ac6a061d1cc059e7" providerId="LiveId" clId="{5AEE7C63-9A7D-4B79-80E5-6DAF9EDA5E66}" dt="2019-09-05T11:48:20.327" v="2435" actId="688"/>
          <ac:spMkLst>
            <pc:docMk/>
            <pc:sldMk cId="1765278215" sldId="268"/>
            <ac:spMk id="6" creationId="{5D7D58AE-44E7-4907-9854-4CBDDDA47B6A}"/>
          </ac:spMkLst>
        </pc:spChg>
        <pc:spChg chg="add">
          <ac:chgData name="Alan Peaty" userId="ac6a061d1cc059e7" providerId="LiveId" clId="{5AEE7C63-9A7D-4B79-80E5-6DAF9EDA5E66}" dt="2019-09-05T11:34:52.913" v="2119" actId="26606"/>
          <ac:spMkLst>
            <pc:docMk/>
            <pc:sldMk cId="1765278215" sldId="268"/>
            <ac:spMk id="10" creationId="{A2509F26-B5DC-4BA7-B476-4CB044237A2E}"/>
          </ac:spMkLst>
        </pc:spChg>
        <pc:spChg chg="add">
          <ac:chgData name="Alan Peaty" userId="ac6a061d1cc059e7" providerId="LiveId" clId="{5AEE7C63-9A7D-4B79-80E5-6DAF9EDA5E66}" dt="2019-09-05T11:34:52.913" v="2119" actId="26606"/>
          <ac:spMkLst>
            <pc:docMk/>
            <pc:sldMk cId="1765278215" sldId="268"/>
            <ac:spMk id="12" creationId="{DB103EB1-B135-4526-B883-33228FC27FF1}"/>
          </ac:spMkLst>
        </pc:spChg>
        <pc:grpChg chg="add mod">
          <ac:chgData name="Alan Peaty" userId="ac6a061d1cc059e7" providerId="LiveId" clId="{5AEE7C63-9A7D-4B79-80E5-6DAF9EDA5E66}" dt="2019-09-05T11:49:19.769" v="2443" actId="1076"/>
          <ac:grpSpMkLst>
            <pc:docMk/>
            <pc:sldMk cId="1765278215" sldId="268"/>
            <ac:grpSpMk id="9" creationId="{73C9510D-8E88-4CBA-94E5-BB23AFBE452B}"/>
          </ac:grpSpMkLst>
        </pc:grpChg>
        <pc:grpChg chg="add mod">
          <ac:chgData name="Alan Peaty" userId="ac6a061d1cc059e7" providerId="LiveId" clId="{5AEE7C63-9A7D-4B79-80E5-6DAF9EDA5E66}" dt="2019-09-05T11:49:26.800" v="2447" actId="1076"/>
          <ac:grpSpMkLst>
            <pc:docMk/>
            <pc:sldMk cId="1765278215" sldId="268"/>
            <ac:grpSpMk id="15" creationId="{5E611A7F-AE2E-45A8-BADA-AD406ADEC3B9}"/>
          </ac:grpSpMkLst>
        </pc:grpChg>
        <pc:picChg chg="add mod ord">
          <ac:chgData name="Alan Peaty" userId="ac6a061d1cc059e7" providerId="LiveId" clId="{5AEE7C63-9A7D-4B79-80E5-6DAF9EDA5E66}" dt="2019-09-05T11:34:52.913" v="2119" actId="26606"/>
          <ac:picMkLst>
            <pc:docMk/>
            <pc:sldMk cId="1765278215" sldId="268"/>
            <ac:picMk id="5" creationId="{5B57D53B-4BFB-482B-B0B4-979826440E78}"/>
          </ac:picMkLst>
        </pc:picChg>
        <pc:picChg chg="add mod">
          <ac:chgData name="Alan Peaty" userId="ac6a061d1cc059e7" providerId="LiveId" clId="{5AEE7C63-9A7D-4B79-80E5-6DAF9EDA5E66}" dt="2019-09-05T11:52:18.760" v="2453" actId="688"/>
          <ac:picMkLst>
            <pc:docMk/>
            <pc:sldMk cId="1765278215" sldId="268"/>
            <ac:picMk id="8" creationId="{38632016-5836-4002-8632-EFE161CAA9A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D634E6-F1FA-41E5-9912-F2CCEC7F5E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939B1B-0AE8-4F83-888B-DFB955C615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7ABF1B-7472-4DD9-9278-F52C171478C8}" type="datetimeFigureOut">
              <a:rPr lang="en-GB" smtClean="0"/>
              <a:t>05/09/2019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17A413-F274-468D-A561-59DE48FAC32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www.rosietheredrobot.com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D067C9-1E59-496C-A958-BFD2677C934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9D1E7E-69F3-4218-BBB5-055FD3661B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724875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01C2C3-43B8-4FFF-8801-A4DBB117FCEB}" type="datetimeFigureOut">
              <a:rPr lang="en-GB" smtClean="0"/>
              <a:t>05/09/2019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www.rosietheredrobot.com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FCC8F-3393-4EFE-917C-8BCD5332FA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559184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C2DDD-A9C6-456D-A2F2-7FA21EC681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080CE5-443B-45E6-A42E-CEB2259014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EECED-7624-4946-B2D4-8F15E049E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29DF1-5ED0-4397-9DED-D22F32143DEF}" type="datetime1">
              <a:rPr lang="en-GB" smtClean="0"/>
              <a:t>05/09/2019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5A116-6F11-40B5-BD15-0A4D5E5E1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www.rosietheredrobot.com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2FB45-62C6-4DD2-83E1-49EEB60F8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36F5C-4D99-4FF3-9942-D011F1D294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2298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79A7F-1569-4294-B8B3-39B85ADFE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0C6F42-E026-4E13-A38A-9A92487A86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A072E-6370-474D-95D5-0C6979081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FCB60-0FA4-4E12-BE05-77F7B4D45B47}" type="datetime1">
              <a:rPr lang="en-GB" smtClean="0"/>
              <a:t>05/09/2019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D01A1-A5FD-4E83-A063-2BD37B707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www.rosietheredrobot.com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594B4-BB4D-44CA-8407-DE0E28553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36F5C-4D99-4FF3-9942-D011F1D294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71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2A939B-C90B-44CF-8764-752E931F12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9AB4F1-082F-4F5C-A8E5-1A26000E1F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8982C-9C9C-4D66-8D21-41384000D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21596-A499-41CD-A848-B84A3998065E}" type="datetime1">
              <a:rPr lang="en-GB" smtClean="0"/>
              <a:t>05/09/2019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E1AA9-6A2D-449A-A28C-D3AB05707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www.rosietheredrobot.com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E85C6-78E2-48C5-8023-117BBDF0E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36F5C-4D99-4FF3-9942-D011F1D294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94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117AE-0CE5-40AC-B0EB-D15453837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A1207-49AD-4401-AD5A-35A58C033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8D3D5-E22B-4C85-87B0-698CE9EF6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BBC0C-551C-4EE0-879D-6D5887B85FE1}" type="datetime1">
              <a:rPr lang="en-GB" smtClean="0"/>
              <a:t>05/09/2019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BA294-9F5D-49C4-95C3-94A6DC775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www.rosietheredrobot.com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A7B68-6E2F-4BDF-AA3C-FA8D43865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36F5C-4D99-4FF3-9942-D011F1D294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181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FD745-A5F5-4ACD-AD9F-A219B9D8E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A3978-EA91-4707-A7B5-DC13351C0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96E04-FC01-4436-BD33-360B5FFF2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1D204-8E49-4F0D-A886-4A9B72CB0B3B}" type="datetime1">
              <a:rPr lang="en-GB" smtClean="0"/>
              <a:t>05/09/2019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7760D-87C0-461D-BA61-C7808E4D7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www.rosietheredrobot.com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8E824-8113-4671-ACE3-CFAC647B7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36F5C-4D99-4FF3-9942-D011F1D294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5021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B86B8-AFC0-40C0-A272-7442B6325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7A76A-B0E9-4597-93A6-264A660626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235567-2F6C-4DF4-B936-62B3D73361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2ACC6C-8911-4E56-83FE-CDD6FCAF7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D101A-0E25-4B23-A7F6-E1066A6D492C}" type="datetime1">
              <a:rPr lang="en-GB" smtClean="0"/>
              <a:t>05/09/2019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D0B49-A625-43C5-AF4D-217830B42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www.rosietheredrobot.com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E2E2F-E524-4257-A184-F1F75BA76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36F5C-4D99-4FF3-9942-D011F1D294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950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66F89-8B2D-4EB6-9532-8E8261AF8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0F6282-CF15-4A61-9ABB-4E9C7CC01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FDBA2-6EDB-4593-84C9-65424E6EF8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40A398-1B4C-4E03-ABB5-AD5F1E9E1B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A6C193-D06B-4507-B9C5-36758F9E3F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AA5318-ADD5-4F40-BB10-37ABA69D3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F20FD-795F-4484-AB9C-D4D39DE81F28}" type="datetime1">
              <a:rPr lang="en-GB" smtClean="0"/>
              <a:t>05/09/2019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AE9492-929F-43D0-A5EC-6EBA69346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www.rosietheredrobot.com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18C0F5-5831-4DAF-90A6-2062EECA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36F5C-4D99-4FF3-9942-D011F1D294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3135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63B6E-76E7-4463-8ECE-FC4846900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604E09-3089-4D96-A144-B730C4C6A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9CA76-8A31-4BBE-9F55-4713A1DD82CD}" type="datetime1">
              <a:rPr lang="en-GB" smtClean="0"/>
              <a:t>05/09/2019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4F750B-F2DD-4F5A-BD0B-5613BFDBF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www.rosietheredrobot.com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D736C6-7BF3-4582-9B08-44B1C8636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36F5C-4D99-4FF3-9942-D011F1D294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982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186432-FBC2-48AF-83E9-CF4D50777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62B2-4A77-4B0C-82F5-0326AB9EA254}" type="datetime1">
              <a:rPr lang="en-GB" smtClean="0"/>
              <a:t>05/09/2019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F6CEC8-70AC-4978-A19F-F83270A1B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www.rosietheredrobot.com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88EFB6-B2A6-48F3-85C9-748584EEE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36F5C-4D99-4FF3-9942-D011F1D294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3788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CC6A4-F2C4-4229-8479-5A237B0EA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81002-04A0-4890-A289-D549DF5DC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51FEC6-AFB7-4F23-BEAD-DE81625C7F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030BF8-07F6-4584-944D-02828245E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3829C-5370-4A8E-8BF7-848F71DD2D43}" type="datetime1">
              <a:rPr lang="en-GB" smtClean="0"/>
              <a:t>05/09/2019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FFBC1F-301C-448C-8543-2B028EACA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www.rosietheredrobot.com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21BCD1-A944-4ABA-821C-9D1848280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36F5C-4D99-4FF3-9942-D011F1D294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2577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D84F6-B7A2-415B-B434-3856B812E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9CF53E-2D57-4806-9578-C68828A155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60D072-F59C-4111-B942-8BD2BBAA95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EF3A0-3799-48D8-A670-26FD8F853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F80C3-032D-4FD4-BE76-0C98CE76BE1D}" type="datetime1">
              <a:rPr lang="en-GB" smtClean="0"/>
              <a:t>05/09/2019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62B39E-EFD6-48C9-A5CC-201E53068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www.rosietheredrobot.com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DDA08C-FEF1-47EF-A8EE-80691A69C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36F5C-4D99-4FF3-9942-D011F1D294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1013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785195-679F-43AD-A913-1206EBF43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C1F93-20B5-4C9D-B789-9DB0D175C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8B5C5-023E-45D8-B783-8C8732302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A7BD9-3E20-4F89-94D5-3BB096B77C5A}" type="datetime1">
              <a:rPr lang="en-GB" smtClean="0"/>
              <a:t>05/09/2019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8ADBE-922B-49F2-9379-5784326967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www.rosietheredrobot.com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3DBDD-2444-49EA-9E47-B154CF115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C36F5C-4D99-4FF3-9942-D011F1D294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422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ntasticdonkey/rIoT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3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6D41EF9-02DA-4EEB-870F-3E62EEBA9FD6}"/>
              </a:ext>
            </a:extLst>
          </p:cNvPr>
          <p:cNvGrpSpPr/>
          <p:nvPr/>
        </p:nvGrpSpPr>
        <p:grpSpPr>
          <a:xfrm>
            <a:off x="9982200" y="3507130"/>
            <a:ext cx="1933646" cy="843247"/>
            <a:chOff x="4530843" y="3810285"/>
            <a:chExt cx="1586920" cy="929020"/>
          </a:xfrm>
          <a:solidFill>
            <a:srgbClr val="FF4141"/>
          </a:solidFill>
        </p:grpSpPr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B42A3999-54F9-448F-937B-C1A9F46D2DF5}"/>
                </a:ext>
              </a:extLst>
            </p:cNvPr>
            <p:cNvSpPr/>
            <p:nvPr/>
          </p:nvSpPr>
          <p:spPr>
            <a:xfrm>
              <a:off x="4530843" y="3857486"/>
              <a:ext cx="857673" cy="729528"/>
            </a:xfrm>
            <a:prstGeom prst="triangl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400" b="1">
                <a:solidFill>
                  <a:schemeClr val="bg1"/>
                </a:solidFill>
              </a:endParaRPr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3A3DE76B-5994-4A83-880B-967B772042C2}"/>
                </a:ext>
              </a:extLst>
            </p:cNvPr>
            <p:cNvSpPr/>
            <p:nvPr/>
          </p:nvSpPr>
          <p:spPr>
            <a:xfrm>
              <a:off x="5260090" y="3810285"/>
              <a:ext cx="857673" cy="729528"/>
            </a:xfrm>
            <a:prstGeom prst="triangl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400" b="1">
                <a:solidFill>
                  <a:schemeClr val="bg1"/>
                </a:solidFill>
              </a:endParaRPr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BC71959A-6293-49C3-85E0-6AAFDDFE7B4D}"/>
                </a:ext>
              </a:extLst>
            </p:cNvPr>
            <p:cNvSpPr/>
            <p:nvPr/>
          </p:nvSpPr>
          <p:spPr>
            <a:xfrm>
              <a:off x="4870431" y="4009777"/>
              <a:ext cx="857673" cy="729528"/>
            </a:xfrm>
            <a:prstGeom prst="triangl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400" b="1">
                <a:solidFill>
                  <a:schemeClr val="bg1"/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C14F654-B970-4A32-A7BA-5E30C46C5347}"/>
              </a:ext>
            </a:extLst>
          </p:cNvPr>
          <p:cNvSpPr txBox="1"/>
          <p:nvPr/>
        </p:nvSpPr>
        <p:spPr>
          <a:xfrm>
            <a:off x="2526098" y="2642217"/>
            <a:ext cx="713980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i="1" dirty="0">
                <a:solidFill>
                  <a:schemeClr val="bg1"/>
                </a:solidFill>
                <a:latin typeface="Kristen ITC" panose="03050502040202030202" pitchFamily="66" charset="0"/>
              </a:rPr>
              <a:t>10 Peaks Brecon Beacons</a:t>
            </a:r>
          </a:p>
          <a:p>
            <a:pPr algn="ctr"/>
            <a:endParaRPr lang="en-GB" sz="2000" i="1" dirty="0">
              <a:solidFill>
                <a:schemeClr val="bg1"/>
              </a:solidFill>
              <a:latin typeface="Kristen ITC" panose="03050502040202030202" pitchFamily="66" charset="0"/>
            </a:endParaRPr>
          </a:p>
          <a:p>
            <a:pPr algn="ctr"/>
            <a:r>
              <a:rPr lang="en-GB" sz="3200" b="1" dirty="0">
                <a:solidFill>
                  <a:schemeClr val="bg1"/>
                </a:solidFill>
                <a:latin typeface="Kristen ITC" panose="03050502040202030202" pitchFamily="66" charset="0"/>
                <a:cs typeface="Narkisim" panose="020E0502050101010101" pitchFamily="34" charset="-79"/>
              </a:rPr>
              <a:t>√ </a:t>
            </a:r>
            <a:r>
              <a:rPr lang="en-GB" sz="3200" b="1" dirty="0">
                <a:solidFill>
                  <a:schemeClr val="bg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58 kilometres</a:t>
            </a:r>
          </a:p>
          <a:p>
            <a:pPr algn="ctr"/>
            <a:r>
              <a:rPr lang="en-GB" sz="3200" b="1" dirty="0">
                <a:solidFill>
                  <a:schemeClr val="bg1"/>
                </a:solidFill>
                <a:latin typeface="Kristen ITC" panose="03050502040202030202" pitchFamily="66" charset="0"/>
                <a:cs typeface="Narkisim" panose="020E0502050101010101" pitchFamily="34" charset="-79"/>
              </a:rPr>
              <a:t>√</a:t>
            </a:r>
            <a:r>
              <a:rPr lang="en-GB" sz="3200" b="1" dirty="0">
                <a:solidFill>
                  <a:schemeClr val="bg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24 hours</a:t>
            </a:r>
          </a:p>
          <a:p>
            <a:pPr algn="ctr"/>
            <a:r>
              <a:rPr lang="en-GB" sz="3200" b="1" dirty="0">
                <a:solidFill>
                  <a:schemeClr val="bg1"/>
                </a:solidFill>
                <a:latin typeface="Kristen ITC" panose="03050502040202030202" pitchFamily="66" charset="0"/>
                <a:cs typeface="Narkisim" panose="020E0502050101010101" pitchFamily="34" charset="-79"/>
              </a:rPr>
              <a:t>√</a:t>
            </a:r>
            <a:r>
              <a:rPr lang="en-GB" sz="3200" b="1" dirty="0">
                <a:solidFill>
                  <a:schemeClr val="bg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3000m of ascent</a:t>
            </a:r>
          </a:p>
          <a:p>
            <a:pPr algn="ctr"/>
            <a:r>
              <a:rPr lang="en-GB" sz="3200" b="1" dirty="0">
                <a:solidFill>
                  <a:schemeClr val="bg1"/>
                </a:solidFill>
                <a:latin typeface="Kristen ITC" panose="03050502040202030202" pitchFamily="66" charset="0"/>
                <a:cs typeface="Narkisim" panose="020E0502050101010101" pitchFamily="34" charset="-79"/>
              </a:rPr>
              <a:t>√ </a:t>
            </a:r>
            <a:r>
              <a:rPr lang="en-GB" sz="3200" b="1" dirty="0">
                <a:solidFill>
                  <a:schemeClr val="bg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…and 10 peaks (obviously)</a:t>
            </a:r>
          </a:p>
          <a:p>
            <a:pPr algn="ctr"/>
            <a:r>
              <a:rPr lang="en-GB" sz="3200" b="1" dirty="0">
                <a:solidFill>
                  <a:schemeClr val="bg1"/>
                </a:solidFill>
                <a:latin typeface="Kristen ITC" panose="03050502040202030202" pitchFamily="66" charset="0"/>
                <a:cs typeface="Narkisim" panose="020E0502050101010101" pitchFamily="34" charset="-79"/>
              </a:rPr>
              <a:t>√ </a:t>
            </a:r>
            <a:r>
              <a:rPr lang="en-GB" sz="3200" b="1" dirty="0">
                <a:solidFill>
                  <a:schemeClr val="bg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(very) random tech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CE06A4-622B-4AB6-9663-AD58E2360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www.rosietheredrobot.com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B71492-E762-490B-AFBA-6141DD1F0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36F5C-4D99-4FF3-9942-D011F1D29417}" type="slidenum">
              <a:rPr lang="en-GB" b="1" smtClean="0">
                <a:solidFill>
                  <a:schemeClr val="bg1"/>
                </a:solidFill>
              </a:rPr>
              <a:t>1</a:t>
            </a:fld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5" name="Picture 4" descr="A close up of a hillside&#10;&#10;Description automatically generated">
            <a:extLst>
              <a:ext uri="{FF2B5EF4-FFF2-40B4-BE49-F238E27FC236}">
                <a16:creationId xmlns:a16="http://schemas.microsoft.com/office/drawing/2014/main" id="{6EA4AE68-1498-42AE-9269-FB5C7F90F2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192"/>
          <a:stretch/>
        </p:blipFill>
        <p:spPr>
          <a:xfrm>
            <a:off x="0" y="0"/>
            <a:ext cx="12192000" cy="234440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E901928-B169-413A-8AAE-D360783F3EC7}"/>
              </a:ext>
            </a:extLst>
          </p:cNvPr>
          <p:cNvGrpSpPr/>
          <p:nvPr/>
        </p:nvGrpSpPr>
        <p:grpSpPr>
          <a:xfrm>
            <a:off x="829192" y="5026512"/>
            <a:ext cx="1933646" cy="843247"/>
            <a:chOff x="4530843" y="3810285"/>
            <a:chExt cx="1586920" cy="929020"/>
          </a:xfrm>
          <a:solidFill>
            <a:srgbClr val="FF4141"/>
          </a:solidFill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E7EC496E-3CCC-4B7B-894A-EC4C7195CE23}"/>
                </a:ext>
              </a:extLst>
            </p:cNvPr>
            <p:cNvSpPr/>
            <p:nvPr/>
          </p:nvSpPr>
          <p:spPr>
            <a:xfrm>
              <a:off x="4530843" y="3857486"/>
              <a:ext cx="857673" cy="729528"/>
            </a:xfrm>
            <a:prstGeom prst="triangl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400" b="1">
                <a:solidFill>
                  <a:schemeClr val="bg1"/>
                </a:solidFill>
              </a:endParaRPr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8FE7CD4-665A-4AAB-8AFF-3775D971157C}"/>
                </a:ext>
              </a:extLst>
            </p:cNvPr>
            <p:cNvSpPr/>
            <p:nvPr/>
          </p:nvSpPr>
          <p:spPr>
            <a:xfrm>
              <a:off x="5260090" y="3810285"/>
              <a:ext cx="857673" cy="729528"/>
            </a:xfrm>
            <a:prstGeom prst="triangl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400" b="1">
                <a:solidFill>
                  <a:schemeClr val="bg1"/>
                </a:solidFill>
              </a:endParaRPr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4BA81A34-B413-4802-8FE8-E023C2EBE75A}"/>
                </a:ext>
              </a:extLst>
            </p:cNvPr>
            <p:cNvSpPr/>
            <p:nvPr/>
          </p:nvSpPr>
          <p:spPr>
            <a:xfrm>
              <a:off x="4870431" y="4009777"/>
              <a:ext cx="857673" cy="729528"/>
            </a:xfrm>
            <a:prstGeom prst="triangl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4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9832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3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BFBB510-8464-4C84-9700-B01CD4638640}"/>
              </a:ext>
            </a:extLst>
          </p:cNvPr>
          <p:cNvSpPr txBox="1"/>
          <p:nvPr/>
        </p:nvSpPr>
        <p:spPr>
          <a:xfrm>
            <a:off x="361175" y="535953"/>
            <a:ext cx="114696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Priority</a:t>
            </a:r>
          </a:p>
          <a:p>
            <a:r>
              <a:rPr lang="en-GB" sz="3200" dirty="0">
                <a:solidFill>
                  <a:schemeClr val="bg1"/>
                </a:solidFill>
                <a:latin typeface="Kristen ITC" panose="03050502040202030202" pitchFamily="66" charset="0"/>
                <a:cs typeface="Narkisim" panose="020B0604020202020204" pitchFamily="34" charset="-79"/>
              </a:rPr>
              <a:t>√ </a:t>
            </a:r>
            <a:r>
              <a:rPr lang="en-GB" sz="3200" dirty="0">
                <a:solidFill>
                  <a:schemeClr val="bg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B.A.R.F.</a:t>
            </a:r>
            <a:r>
              <a:rPr lang="en-GB" sz="3200" b="1" dirty="0"/>
              <a:t> </a:t>
            </a:r>
            <a:r>
              <a:rPr lang="en-GB" sz="3200" b="1" dirty="0">
                <a:solidFill>
                  <a:schemeClr val="bg1"/>
                </a:solidFill>
              </a:rPr>
              <a:t>™</a:t>
            </a:r>
            <a:r>
              <a:rPr lang="en-GB" sz="3200" dirty="0">
                <a:solidFill>
                  <a:schemeClr val="bg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= Begin &gt; Attempt &gt; Regret &gt; (But hopefully) finish</a:t>
            </a:r>
          </a:p>
        </p:txBody>
      </p:sp>
      <p:pic>
        <p:nvPicPr>
          <p:cNvPr id="9" name="Picture 8" descr="A view of a mountain&#10;&#10;Description automatically generated">
            <a:extLst>
              <a:ext uri="{FF2B5EF4-FFF2-40B4-BE49-F238E27FC236}">
                <a16:creationId xmlns:a16="http://schemas.microsoft.com/office/drawing/2014/main" id="{D9D22475-19D5-48B5-92A6-0C8B30EA84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73"/>
          <a:stretch/>
        </p:blipFill>
        <p:spPr>
          <a:xfrm>
            <a:off x="0" y="4430946"/>
            <a:ext cx="12192000" cy="242705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7BD29-B087-4D97-9803-B0D1E19C1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b="1">
                <a:solidFill>
                  <a:schemeClr val="bg1"/>
                </a:solidFill>
              </a:rPr>
              <a:t>www.rosietheredrobot.com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579956-3FFC-4ED3-9F82-65476B8F1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36F5C-4D99-4FF3-9942-D011F1D29417}" type="slidenum">
              <a:rPr lang="en-GB" b="1" smtClean="0">
                <a:solidFill>
                  <a:schemeClr val="bg1"/>
                </a:solidFill>
              </a:rPr>
              <a:t>2</a:t>
            </a:fld>
            <a:endParaRPr lang="en-GB" b="1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62273CF-A90D-449E-A0A6-38A5D83A9304}"/>
              </a:ext>
            </a:extLst>
          </p:cNvPr>
          <p:cNvGrpSpPr/>
          <p:nvPr/>
        </p:nvGrpSpPr>
        <p:grpSpPr>
          <a:xfrm>
            <a:off x="10148683" y="171284"/>
            <a:ext cx="1933646" cy="843247"/>
            <a:chOff x="4530843" y="3810285"/>
            <a:chExt cx="1586920" cy="929020"/>
          </a:xfrm>
          <a:solidFill>
            <a:srgbClr val="FF4141"/>
          </a:solidFill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5EE0AA7-3590-4AEB-AF57-9154BEFB6D2F}"/>
                </a:ext>
              </a:extLst>
            </p:cNvPr>
            <p:cNvSpPr/>
            <p:nvPr/>
          </p:nvSpPr>
          <p:spPr>
            <a:xfrm>
              <a:off x="4530843" y="3857486"/>
              <a:ext cx="857673" cy="729528"/>
            </a:xfrm>
            <a:prstGeom prst="triangl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400" b="1">
                <a:solidFill>
                  <a:schemeClr val="bg1"/>
                </a:solidFill>
              </a:endParaRP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E5DCEF2-FEE1-49E2-AD85-775E4A696D8A}"/>
                </a:ext>
              </a:extLst>
            </p:cNvPr>
            <p:cNvSpPr/>
            <p:nvPr/>
          </p:nvSpPr>
          <p:spPr>
            <a:xfrm>
              <a:off x="5260090" y="3810285"/>
              <a:ext cx="857673" cy="729528"/>
            </a:xfrm>
            <a:prstGeom prst="triangl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400" b="1">
                <a:solidFill>
                  <a:schemeClr val="bg1"/>
                </a:solidFill>
              </a:endParaRPr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D985692A-F162-42E9-90AF-7E96D2A4B102}"/>
                </a:ext>
              </a:extLst>
            </p:cNvPr>
            <p:cNvSpPr/>
            <p:nvPr/>
          </p:nvSpPr>
          <p:spPr>
            <a:xfrm>
              <a:off x="4870431" y="4009777"/>
              <a:ext cx="857673" cy="729528"/>
            </a:xfrm>
            <a:prstGeom prst="triangl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400" b="1">
                <a:solidFill>
                  <a:schemeClr val="bg1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D289745-410D-4ED0-A4A5-A454D073E483}"/>
              </a:ext>
            </a:extLst>
          </p:cNvPr>
          <p:cNvSpPr txBox="1"/>
          <p:nvPr/>
        </p:nvSpPr>
        <p:spPr>
          <a:xfrm>
            <a:off x="361175" y="1756340"/>
            <a:ext cx="114696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Priority</a:t>
            </a:r>
          </a:p>
          <a:p>
            <a:r>
              <a:rPr lang="en-GB" sz="3200" dirty="0">
                <a:solidFill>
                  <a:schemeClr val="bg1"/>
                </a:solidFill>
                <a:latin typeface="Kristen ITC" panose="03050502040202030202" pitchFamily="66" charset="0"/>
                <a:cs typeface="Narkisim" panose="020B0604020202020204" pitchFamily="34" charset="-79"/>
              </a:rPr>
              <a:t>√ </a:t>
            </a:r>
            <a:r>
              <a:rPr lang="en-GB" sz="3200" dirty="0">
                <a:solidFill>
                  <a:schemeClr val="bg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Convince family to track progress and race conditions</a:t>
            </a:r>
          </a:p>
          <a:p>
            <a:r>
              <a:rPr lang="en-GB" sz="3200" dirty="0">
                <a:solidFill>
                  <a:schemeClr val="bg1"/>
                </a:solidFill>
                <a:latin typeface="Kristen ITC" panose="03050502040202030202" pitchFamily="66" charset="0"/>
                <a:cs typeface="Narkisim" panose="020B0604020202020204" pitchFamily="34" charset="-79"/>
              </a:rPr>
              <a:t>√ </a:t>
            </a:r>
            <a:r>
              <a:rPr lang="en-GB" sz="3200" dirty="0">
                <a:solidFill>
                  <a:schemeClr val="bg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Collect bucket loads of data that we’ll probably never ever need</a:t>
            </a:r>
          </a:p>
          <a:p>
            <a:r>
              <a:rPr lang="en-GB" sz="3200" dirty="0">
                <a:solidFill>
                  <a:schemeClr val="bg1"/>
                </a:solidFill>
                <a:latin typeface="Kristen ITC" panose="03050502040202030202" pitchFamily="66" charset="0"/>
                <a:cs typeface="Narkisim" panose="020B0604020202020204" pitchFamily="34" charset="-79"/>
              </a:rPr>
              <a:t>√ </a:t>
            </a:r>
            <a:r>
              <a:rPr lang="en-GB" sz="3200" dirty="0">
                <a:solidFill>
                  <a:schemeClr val="bg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Prove that true geekery can coexist with nature, outdoors</a:t>
            </a:r>
          </a:p>
          <a:p>
            <a:r>
              <a:rPr lang="en-GB" sz="3200" dirty="0">
                <a:solidFill>
                  <a:schemeClr val="bg1"/>
                </a:solidFill>
                <a:latin typeface="Kristen ITC" panose="03050502040202030202" pitchFamily="66" charset="0"/>
                <a:cs typeface="Narkisim" panose="020B0604020202020204" pitchFamily="34" charset="-79"/>
              </a:rPr>
              <a:t>√ </a:t>
            </a:r>
            <a:r>
              <a:rPr lang="en-GB" sz="3200" dirty="0">
                <a:solidFill>
                  <a:schemeClr val="bg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Raise a few quid for charity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3186D39-87CB-48A9-8C3B-F2743CA94B68}"/>
              </a:ext>
            </a:extLst>
          </p:cNvPr>
          <p:cNvSpPr/>
          <p:nvPr/>
        </p:nvSpPr>
        <p:spPr>
          <a:xfrm>
            <a:off x="6751780" y="607288"/>
            <a:ext cx="1045066" cy="452338"/>
          </a:xfrm>
          <a:prstGeom prst="ellipse">
            <a:avLst/>
          </a:prstGeom>
          <a:solidFill>
            <a:srgbClr val="EEC6C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OCRA" panose="02000609000000000000" pitchFamily="49" charset="0"/>
              </a:rPr>
              <a:t>1.0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E4A3CCE-8C01-445C-B335-669A3F070E16}"/>
              </a:ext>
            </a:extLst>
          </p:cNvPr>
          <p:cNvSpPr/>
          <p:nvPr/>
        </p:nvSpPr>
        <p:spPr>
          <a:xfrm>
            <a:off x="6751780" y="1796766"/>
            <a:ext cx="1045066" cy="452338"/>
          </a:xfrm>
          <a:prstGeom prst="ellipse">
            <a:avLst/>
          </a:prstGeom>
          <a:solidFill>
            <a:srgbClr val="EEC6C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OCRA" panose="02000609000000000000" pitchFamily="49" charset="0"/>
              </a:rPr>
              <a:t>2.0</a:t>
            </a:r>
          </a:p>
        </p:txBody>
      </p:sp>
    </p:spTree>
    <p:extLst>
      <p:ext uri="{BB962C8B-B14F-4D97-AF65-F5344CB8AC3E}">
        <p14:creationId xmlns:p14="http://schemas.microsoft.com/office/powerpoint/2010/main" val="194628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3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val 41">
            <a:extLst>
              <a:ext uri="{FF2B5EF4-FFF2-40B4-BE49-F238E27FC236}">
                <a16:creationId xmlns:a16="http://schemas.microsoft.com/office/drawing/2014/main" id="{84E5978C-01F0-4893-A86B-C1DD7F9BCF46}"/>
              </a:ext>
            </a:extLst>
          </p:cNvPr>
          <p:cNvSpPr/>
          <p:nvPr/>
        </p:nvSpPr>
        <p:spPr>
          <a:xfrm>
            <a:off x="7235467" y="3270563"/>
            <a:ext cx="4193309" cy="1412725"/>
          </a:xfrm>
          <a:prstGeom prst="ellipse">
            <a:avLst/>
          </a:prstGeom>
          <a:solidFill>
            <a:srgbClr val="EEC6C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Brick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2A27002-076E-4435-9DE9-EF3AD711E868}"/>
              </a:ext>
            </a:extLst>
          </p:cNvPr>
          <p:cNvSpPr/>
          <p:nvPr/>
        </p:nvSpPr>
        <p:spPr>
          <a:xfrm>
            <a:off x="1459346" y="3306908"/>
            <a:ext cx="4193309" cy="1412725"/>
          </a:xfrm>
          <a:prstGeom prst="ellipse">
            <a:avLst/>
          </a:prstGeom>
          <a:solidFill>
            <a:srgbClr val="EEC6C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/>
              <a:t>Tracker(s)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58752F-3D35-4899-A503-34D8422A4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www.rosietheredrobot.com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2E01E5-41BF-4379-A088-A408D4C04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36F5C-4D99-4FF3-9942-D011F1D29417}" type="slidenum">
              <a:rPr lang="en-GB" b="1" smtClean="0">
                <a:solidFill>
                  <a:schemeClr val="bg1"/>
                </a:solidFill>
              </a:rPr>
              <a:t>3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61765B-6A45-41BD-BDEA-6274ECE82A18}"/>
              </a:ext>
            </a:extLst>
          </p:cNvPr>
          <p:cNvSpPr/>
          <p:nvPr/>
        </p:nvSpPr>
        <p:spPr>
          <a:xfrm>
            <a:off x="2282269" y="4239112"/>
            <a:ext cx="3114777" cy="464284"/>
          </a:xfrm>
          <a:prstGeom prst="rect">
            <a:avLst/>
          </a:prstGeom>
          <a:solidFill>
            <a:srgbClr val="66392E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</a:rPr>
              <a:t>ESP32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8FBBAD-529E-4EEF-9035-22B61AF4E833}"/>
              </a:ext>
            </a:extLst>
          </p:cNvPr>
          <p:cNvSpPr/>
          <p:nvPr/>
        </p:nvSpPr>
        <p:spPr>
          <a:xfrm>
            <a:off x="7667219" y="4223415"/>
            <a:ext cx="3114777" cy="464284"/>
          </a:xfrm>
          <a:prstGeom prst="rect">
            <a:avLst/>
          </a:prstGeom>
          <a:solidFill>
            <a:srgbClr val="66392E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</a:rPr>
              <a:t>Raspberry Pi Zero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8A624B-AF2D-4909-A2A6-2D1AE5F6D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219" y="3656329"/>
            <a:ext cx="595439" cy="595439"/>
          </a:xfrm>
          <a:prstGeom prst="rect">
            <a:avLst/>
          </a:prstGeom>
          <a:noFill/>
        </p:spPr>
      </p:pic>
      <p:pic>
        <p:nvPicPr>
          <p:cNvPr id="7" name="Picture 6" descr="A picture containing object&#10;&#10;Description automatically generated">
            <a:extLst>
              <a:ext uri="{FF2B5EF4-FFF2-40B4-BE49-F238E27FC236}">
                <a16:creationId xmlns:a16="http://schemas.microsoft.com/office/drawing/2014/main" id="{3AC40748-00AA-40A4-AB6A-97EF98146F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955" y="3594808"/>
            <a:ext cx="680577" cy="693168"/>
          </a:xfrm>
          <a:prstGeom prst="rect">
            <a:avLst/>
          </a:prstGeom>
          <a:noFill/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772CEBD-E377-4463-B573-C8CE16658369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2931532" y="3941392"/>
            <a:ext cx="4735687" cy="12657"/>
          </a:xfrm>
          <a:prstGeom prst="straightConnector1">
            <a:avLst/>
          </a:prstGeom>
          <a:ln w="254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body of water&#10;&#10;Description automatically generated">
            <a:extLst>
              <a:ext uri="{FF2B5EF4-FFF2-40B4-BE49-F238E27FC236}">
                <a16:creationId xmlns:a16="http://schemas.microsoft.com/office/drawing/2014/main" id="{8C1B5BFC-926A-46D4-BBF3-E6123386BE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37"/>
          <a:stretch/>
        </p:blipFill>
        <p:spPr>
          <a:xfrm>
            <a:off x="0" y="-15235"/>
            <a:ext cx="12192000" cy="229116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91C4450B-C6D7-4A20-B2E9-B6928617A666}"/>
              </a:ext>
            </a:extLst>
          </p:cNvPr>
          <p:cNvSpPr/>
          <p:nvPr/>
        </p:nvSpPr>
        <p:spPr>
          <a:xfrm>
            <a:off x="5602509" y="3567207"/>
            <a:ext cx="1410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solidFill>
                  <a:schemeClr val="bg1"/>
                </a:solidFill>
              </a:rPr>
              <a:t>2.4GHz radio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2ECAA5D-3571-4953-B098-6CBFE56A0FC2}"/>
              </a:ext>
            </a:extLst>
          </p:cNvPr>
          <p:cNvSpPr/>
          <p:nvPr/>
        </p:nvSpPr>
        <p:spPr>
          <a:xfrm>
            <a:off x="7999897" y="4809124"/>
            <a:ext cx="2370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solidFill>
                  <a:schemeClr val="bg1"/>
                </a:solidFill>
              </a:rPr>
              <a:t>AWS IoT HTTPS / MQTT</a:t>
            </a:r>
          </a:p>
        </p:txBody>
      </p:sp>
      <p:sp>
        <p:nvSpPr>
          <p:cNvPr id="53" name="Cylinder 52">
            <a:extLst>
              <a:ext uri="{FF2B5EF4-FFF2-40B4-BE49-F238E27FC236}">
                <a16:creationId xmlns:a16="http://schemas.microsoft.com/office/drawing/2014/main" id="{E96ADC90-D553-4CB9-8745-A715B629A554}"/>
              </a:ext>
            </a:extLst>
          </p:cNvPr>
          <p:cNvSpPr/>
          <p:nvPr/>
        </p:nvSpPr>
        <p:spPr>
          <a:xfrm>
            <a:off x="10381294" y="4019626"/>
            <a:ext cx="541951" cy="464284"/>
          </a:xfrm>
          <a:prstGeom prst="can">
            <a:avLst/>
          </a:prstGeom>
          <a:solidFill>
            <a:srgbClr val="EEC6C6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BA06C19-86C0-4628-AA1A-B355C8C7C7FC}"/>
              </a:ext>
            </a:extLst>
          </p:cNvPr>
          <p:cNvSpPr txBox="1"/>
          <p:nvPr/>
        </p:nvSpPr>
        <p:spPr>
          <a:xfrm>
            <a:off x="2632992" y="2385845"/>
            <a:ext cx="6926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This DIY tech explained in 4 dotted lines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CB159D5-7055-4A1B-8FDE-81DBCF88E277}"/>
              </a:ext>
            </a:extLst>
          </p:cNvPr>
          <p:cNvGrpSpPr/>
          <p:nvPr/>
        </p:nvGrpSpPr>
        <p:grpSpPr>
          <a:xfrm>
            <a:off x="243651" y="2464580"/>
            <a:ext cx="1933646" cy="843247"/>
            <a:chOff x="4530843" y="3810285"/>
            <a:chExt cx="1586920" cy="929020"/>
          </a:xfrm>
          <a:solidFill>
            <a:srgbClr val="FF4141"/>
          </a:solidFill>
        </p:grpSpPr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E24D172C-B474-4F66-A0D7-34F2BED36DCF}"/>
                </a:ext>
              </a:extLst>
            </p:cNvPr>
            <p:cNvSpPr/>
            <p:nvPr/>
          </p:nvSpPr>
          <p:spPr>
            <a:xfrm>
              <a:off x="4530843" y="3857486"/>
              <a:ext cx="857673" cy="729528"/>
            </a:xfrm>
            <a:prstGeom prst="triangl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400" b="1">
                <a:solidFill>
                  <a:schemeClr val="bg1"/>
                </a:solidFill>
              </a:endParaRPr>
            </a:p>
          </p:txBody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1ACAB818-CA67-40B6-ABBA-7C1C4A5602D4}"/>
                </a:ext>
              </a:extLst>
            </p:cNvPr>
            <p:cNvSpPr/>
            <p:nvPr/>
          </p:nvSpPr>
          <p:spPr>
            <a:xfrm>
              <a:off x="5260090" y="3810285"/>
              <a:ext cx="857673" cy="729528"/>
            </a:xfrm>
            <a:prstGeom prst="triangl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400" b="1">
                <a:solidFill>
                  <a:schemeClr val="bg1"/>
                </a:solidFill>
              </a:endParaRPr>
            </a:p>
          </p:txBody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4B41A238-A2A1-4A00-B2FF-0CF154E18294}"/>
                </a:ext>
              </a:extLst>
            </p:cNvPr>
            <p:cNvSpPr/>
            <p:nvPr/>
          </p:nvSpPr>
          <p:spPr>
            <a:xfrm>
              <a:off x="4870431" y="4009777"/>
              <a:ext cx="857673" cy="729528"/>
            </a:xfrm>
            <a:prstGeom prst="triangl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400" b="1">
                <a:solidFill>
                  <a:schemeClr val="bg1"/>
                </a:solidFill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8685351D-103B-4D13-BF88-C1F120EF3783}"/>
              </a:ext>
            </a:extLst>
          </p:cNvPr>
          <p:cNvSpPr/>
          <p:nvPr/>
        </p:nvSpPr>
        <p:spPr>
          <a:xfrm>
            <a:off x="4585862" y="5591700"/>
            <a:ext cx="1622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solidFill>
                  <a:schemeClr val="bg1"/>
                </a:solidFill>
              </a:rPr>
              <a:t>TTN -&gt; AWS IoT</a:t>
            </a:r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D7AA7057-18B5-4264-A9D4-434668D1F38B}"/>
              </a:ext>
            </a:extLst>
          </p:cNvPr>
          <p:cNvSpPr/>
          <p:nvPr/>
        </p:nvSpPr>
        <p:spPr>
          <a:xfrm>
            <a:off x="7031853" y="5182157"/>
            <a:ext cx="2033050" cy="747636"/>
          </a:xfrm>
          <a:prstGeom prst="cloud">
            <a:avLst/>
          </a:prstGeom>
          <a:solidFill>
            <a:srgbClr val="EEC6C6"/>
          </a:solidFill>
          <a:ln w="38100">
            <a:solidFill>
              <a:srgbClr val="6639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5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02F6DA-DBA3-4FF3-808D-48088C247E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7" t="19378" r="18601" b="19378"/>
          <a:stretch/>
        </p:blipFill>
        <p:spPr>
          <a:xfrm>
            <a:off x="7504304" y="5247902"/>
            <a:ext cx="951709" cy="658039"/>
          </a:xfrm>
          <a:prstGeom prst="rect">
            <a:avLst/>
          </a:prstGeom>
          <a:noFill/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E7A6A9B-1FAE-4105-9303-DAECAB784972}"/>
              </a:ext>
            </a:extLst>
          </p:cNvPr>
          <p:cNvCxnSpPr>
            <a:stCxn id="6" idx="2"/>
            <a:endCxn id="5" idx="0"/>
          </p:cNvCxnSpPr>
          <p:nvPr/>
        </p:nvCxnSpPr>
        <p:spPr>
          <a:xfrm>
            <a:off x="7964939" y="4251768"/>
            <a:ext cx="15220" cy="996134"/>
          </a:xfrm>
          <a:prstGeom prst="straightConnector1">
            <a:avLst/>
          </a:prstGeom>
          <a:ln w="254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loud 69">
            <a:extLst>
              <a:ext uri="{FF2B5EF4-FFF2-40B4-BE49-F238E27FC236}">
                <a16:creationId xmlns:a16="http://schemas.microsoft.com/office/drawing/2014/main" id="{97D2C7EB-8F8A-49F0-980C-E0D983EE6CBD}"/>
              </a:ext>
            </a:extLst>
          </p:cNvPr>
          <p:cNvSpPr/>
          <p:nvPr/>
        </p:nvSpPr>
        <p:spPr>
          <a:xfrm>
            <a:off x="1536930" y="5217882"/>
            <a:ext cx="2033050" cy="747636"/>
          </a:xfrm>
          <a:prstGeom prst="cloud">
            <a:avLst/>
          </a:prstGeom>
          <a:solidFill>
            <a:srgbClr val="EEC6C6"/>
          </a:solidFill>
          <a:ln w="38100">
            <a:solidFill>
              <a:srgbClr val="6639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500" b="1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B33B1D-4C6B-4FA7-B39D-87898CBD411A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591244" y="4287976"/>
            <a:ext cx="13247" cy="950691"/>
          </a:xfrm>
          <a:prstGeom prst="straightConnector1">
            <a:avLst/>
          </a:prstGeom>
          <a:ln w="254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83318DC4-5C9D-4B1A-806F-4132BC75CF79}"/>
              </a:ext>
            </a:extLst>
          </p:cNvPr>
          <p:cNvSpPr/>
          <p:nvPr/>
        </p:nvSpPr>
        <p:spPr>
          <a:xfrm>
            <a:off x="1071959" y="4820030"/>
            <a:ext cx="1481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solidFill>
                  <a:schemeClr val="bg1"/>
                </a:solidFill>
              </a:rPr>
              <a:t>863MHz </a:t>
            </a:r>
            <a:r>
              <a:rPr lang="en-GB" i="1" dirty="0" err="1">
                <a:solidFill>
                  <a:schemeClr val="bg1"/>
                </a:solidFill>
              </a:rPr>
              <a:t>LoRa</a:t>
            </a:r>
            <a:endParaRPr lang="en-GB" i="1" dirty="0">
              <a:solidFill>
                <a:schemeClr val="bg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004C7E-EB55-4E9F-9DFA-EA9C325A8529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031685" y="5567686"/>
            <a:ext cx="4472619" cy="9236"/>
          </a:xfrm>
          <a:prstGeom prst="straightConnector1">
            <a:avLst/>
          </a:prstGeom>
          <a:ln w="254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 descr="A close up of a logo&#10;&#10;Description automatically generated">
            <a:extLst>
              <a:ext uri="{FF2B5EF4-FFF2-40B4-BE49-F238E27FC236}">
                <a16:creationId xmlns:a16="http://schemas.microsoft.com/office/drawing/2014/main" id="{5A66A5DF-0A45-47BC-B55C-0002A2076B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11" y="5289759"/>
            <a:ext cx="710725" cy="54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30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C6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loud 201">
            <a:extLst>
              <a:ext uri="{FF2B5EF4-FFF2-40B4-BE49-F238E27FC236}">
                <a16:creationId xmlns:a16="http://schemas.microsoft.com/office/drawing/2014/main" id="{ED197E93-41F5-4E51-969E-BA43E7FE0380}"/>
              </a:ext>
            </a:extLst>
          </p:cNvPr>
          <p:cNvSpPr/>
          <p:nvPr/>
        </p:nvSpPr>
        <p:spPr>
          <a:xfrm>
            <a:off x="8924650" y="2345594"/>
            <a:ext cx="3111672" cy="1219382"/>
          </a:xfrm>
          <a:prstGeom prst="cloud">
            <a:avLst/>
          </a:prstGeom>
          <a:solidFill>
            <a:srgbClr val="66392E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500" b="1" dirty="0">
                <a:solidFill>
                  <a:schemeClr val="bg1"/>
                </a:solidFill>
              </a:rPr>
              <a:t>3G/4G/</a:t>
            </a:r>
            <a:r>
              <a:rPr lang="en-GB" sz="1500" b="1" i="1" dirty="0">
                <a:solidFill>
                  <a:schemeClr val="bg1"/>
                </a:solidFill>
              </a:rPr>
              <a:t>0G</a:t>
            </a:r>
          </a:p>
          <a:p>
            <a:pPr algn="ctr"/>
            <a:r>
              <a:rPr lang="en-GB" sz="1500" b="1" dirty="0">
                <a:solidFill>
                  <a:schemeClr val="bg1"/>
                </a:solidFill>
              </a:rPr>
              <a:t>(only when we manage to climb a peak)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9E655CB-DE68-42A9-B627-20C9398F27E6}"/>
              </a:ext>
            </a:extLst>
          </p:cNvPr>
          <p:cNvSpPr/>
          <p:nvPr/>
        </p:nvSpPr>
        <p:spPr>
          <a:xfrm>
            <a:off x="102346" y="133366"/>
            <a:ext cx="3379305" cy="2767563"/>
          </a:xfrm>
          <a:prstGeom prst="rect">
            <a:avLst/>
          </a:prstGeom>
          <a:solidFill>
            <a:srgbClr val="66392E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b="1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E760DE7-170E-436D-A988-FCADBCFAEFED}"/>
              </a:ext>
            </a:extLst>
          </p:cNvPr>
          <p:cNvSpPr/>
          <p:nvPr/>
        </p:nvSpPr>
        <p:spPr>
          <a:xfrm>
            <a:off x="261362" y="271597"/>
            <a:ext cx="3379305" cy="2767563"/>
          </a:xfrm>
          <a:prstGeom prst="rect">
            <a:avLst/>
          </a:prstGeom>
          <a:solidFill>
            <a:srgbClr val="66392E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204C60-40D2-44CF-8B71-16DD38360624}"/>
              </a:ext>
            </a:extLst>
          </p:cNvPr>
          <p:cNvSpPr/>
          <p:nvPr/>
        </p:nvSpPr>
        <p:spPr>
          <a:xfrm>
            <a:off x="404516" y="418795"/>
            <a:ext cx="3379305" cy="2767563"/>
          </a:xfrm>
          <a:prstGeom prst="rect">
            <a:avLst/>
          </a:prstGeom>
          <a:solidFill>
            <a:srgbClr val="66392E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b="1" dirty="0">
                <a:latin typeface="Narkisim" panose="020E0502050101010101" pitchFamily="34" charset="-79"/>
                <a:cs typeface="Narkisim" panose="020E0502050101010101" pitchFamily="34" charset="-79"/>
              </a:rPr>
              <a:t>Tracker(s)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D5118D-BBBA-4524-813C-DB5BBFEE501F}"/>
              </a:ext>
            </a:extLst>
          </p:cNvPr>
          <p:cNvSpPr/>
          <p:nvPr/>
        </p:nvSpPr>
        <p:spPr>
          <a:xfrm>
            <a:off x="532448" y="2112015"/>
            <a:ext cx="3114777" cy="464284"/>
          </a:xfrm>
          <a:prstGeom prst="rect">
            <a:avLst/>
          </a:prstGeom>
          <a:solidFill>
            <a:srgbClr val="66392E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</a:rPr>
              <a:t>ESP32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CED296-5DB4-44C4-B20C-1BD416295531}"/>
              </a:ext>
            </a:extLst>
          </p:cNvPr>
          <p:cNvSpPr/>
          <p:nvPr/>
        </p:nvSpPr>
        <p:spPr>
          <a:xfrm>
            <a:off x="532448" y="1647274"/>
            <a:ext cx="3114777" cy="464284"/>
          </a:xfrm>
          <a:prstGeom prst="rect">
            <a:avLst/>
          </a:prstGeom>
          <a:solidFill>
            <a:srgbClr val="EEC6C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err="1">
                <a:solidFill>
                  <a:srgbClr val="532619"/>
                </a:solidFill>
              </a:rPr>
              <a:t>MicroPython</a:t>
            </a:r>
            <a:endParaRPr lang="en-GB" sz="1400" b="1" dirty="0">
              <a:solidFill>
                <a:srgbClr val="532619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5FEC06-4010-45F6-8B89-40511F6D62AC}"/>
              </a:ext>
            </a:extLst>
          </p:cNvPr>
          <p:cNvSpPr/>
          <p:nvPr/>
        </p:nvSpPr>
        <p:spPr>
          <a:xfrm>
            <a:off x="532449" y="2576299"/>
            <a:ext cx="1038258" cy="493845"/>
          </a:xfrm>
          <a:prstGeom prst="rect">
            <a:avLst/>
          </a:prstGeom>
          <a:solidFill>
            <a:srgbClr val="EEC6C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b="1" dirty="0">
                <a:solidFill>
                  <a:srgbClr val="532619"/>
                </a:solidFill>
              </a:rPr>
              <a:t>U-</a:t>
            </a:r>
            <a:r>
              <a:rPr lang="en-GB" sz="1400" b="1" dirty="0" err="1">
                <a:solidFill>
                  <a:srgbClr val="532619"/>
                </a:solidFill>
              </a:rPr>
              <a:t>blox</a:t>
            </a:r>
            <a:r>
              <a:rPr lang="en-GB" sz="1400" b="1" dirty="0">
                <a:solidFill>
                  <a:srgbClr val="532619"/>
                </a:solidFill>
              </a:rPr>
              <a:t> Neo-6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591F75-1A89-4A45-836E-676A5378E1CD}"/>
              </a:ext>
            </a:extLst>
          </p:cNvPr>
          <p:cNvSpPr/>
          <p:nvPr/>
        </p:nvSpPr>
        <p:spPr>
          <a:xfrm>
            <a:off x="1570708" y="2576299"/>
            <a:ext cx="1038258" cy="493388"/>
          </a:xfrm>
          <a:prstGeom prst="rect">
            <a:avLst/>
          </a:prstGeom>
          <a:solidFill>
            <a:srgbClr val="EEC6C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b="1" dirty="0" err="1">
                <a:solidFill>
                  <a:srgbClr val="532619"/>
                </a:solidFill>
              </a:rPr>
              <a:t>Semtech</a:t>
            </a:r>
            <a:r>
              <a:rPr lang="en-GB" sz="1400" b="1" dirty="0">
                <a:solidFill>
                  <a:srgbClr val="532619"/>
                </a:solidFill>
              </a:rPr>
              <a:t> SX1276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FF80F8-4ADB-4709-B414-74E5D81FA461}"/>
              </a:ext>
            </a:extLst>
          </p:cNvPr>
          <p:cNvSpPr/>
          <p:nvPr/>
        </p:nvSpPr>
        <p:spPr>
          <a:xfrm>
            <a:off x="2608966" y="2576299"/>
            <a:ext cx="1038259" cy="493388"/>
          </a:xfrm>
          <a:prstGeom prst="rect">
            <a:avLst/>
          </a:prstGeom>
          <a:solidFill>
            <a:srgbClr val="EEC6C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b="1" dirty="0">
                <a:solidFill>
                  <a:srgbClr val="532619"/>
                </a:solidFill>
              </a:rPr>
              <a:t>nRF24L01+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500F4BC-B1F9-4364-8DCC-23FA3D6798CD}"/>
              </a:ext>
            </a:extLst>
          </p:cNvPr>
          <p:cNvSpPr/>
          <p:nvPr/>
        </p:nvSpPr>
        <p:spPr>
          <a:xfrm>
            <a:off x="5799045" y="133367"/>
            <a:ext cx="3379305" cy="3052992"/>
          </a:xfrm>
          <a:prstGeom prst="rect">
            <a:avLst/>
          </a:prstGeom>
          <a:solidFill>
            <a:srgbClr val="66392E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b="1" dirty="0">
                <a:latin typeface="Narkisim" panose="020E0502050101010101" pitchFamily="34" charset="-79"/>
                <a:cs typeface="Narkisim" panose="020E0502050101010101" pitchFamily="34" charset="-79"/>
              </a:rPr>
              <a:t>Brick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71849FF-C740-4D5F-9A4D-4E3483F9FAE7}"/>
              </a:ext>
            </a:extLst>
          </p:cNvPr>
          <p:cNvSpPr/>
          <p:nvPr/>
        </p:nvSpPr>
        <p:spPr>
          <a:xfrm>
            <a:off x="5917398" y="2096318"/>
            <a:ext cx="3114777" cy="464284"/>
          </a:xfrm>
          <a:prstGeom prst="rect">
            <a:avLst/>
          </a:prstGeom>
          <a:solidFill>
            <a:srgbClr val="66392E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</a:rPr>
              <a:t>Raspberry Pi Zero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8E0A5C6-7F89-41D2-991E-33352953AEB0}"/>
              </a:ext>
            </a:extLst>
          </p:cNvPr>
          <p:cNvSpPr/>
          <p:nvPr/>
        </p:nvSpPr>
        <p:spPr>
          <a:xfrm>
            <a:off x="5917398" y="1631577"/>
            <a:ext cx="3114777" cy="464284"/>
          </a:xfrm>
          <a:prstGeom prst="rect">
            <a:avLst/>
          </a:prstGeom>
          <a:solidFill>
            <a:srgbClr val="EEC6C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b="1" dirty="0">
                <a:solidFill>
                  <a:srgbClr val="532619"/>
                </a:solidFill>
              </a:rPr>
              <a:t>Raspbian OS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EC9528-A246-495C-9517-4EA0D13039CD}"/>
              </a:ext>
            </a:extLst>
          </p:cNvPr>
          <p:cNvSpPr/>
          <p:nvPr/>
        </p:nvSpPr>
        <p:spPr>
          <a:xfrm>
            <a:off x="7441731" y="2560373"/>
            <a:ext cx="1590444" cy="493845"/>
          </a:xfrm>
          <a:prstGeom prst="rect">
            <a:avLst/>
          </a:prstGeom>
          <a:solidFill>
            <a:srgbClr val="EEC6C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b="1" dirty="0">
                <a:solidFill>
                  <a:srgbClr val="532619"/>
                </a:solidFill>
              </a:rPr>
              <a:t>U-</a:t>
            </a:r>
            <a:r>
              <a:rPr lang="en-GB" sz="1400" b="1" dirty="0" err="1">
                <a:solidFill>
                  <a:srgbClr val="532619"/>
                </a:solidFill>
              </a:rPr>
              <a:t>blox</a:t>
            </a:r>
            <a:r>
              <a:rPr lang="en-GB" sz="1400" b="1" dirty="0">
                <a:solidFill>
                  <a:srgbClr val="532619"/>
                </a:solidFill>
              </a:rPr>
              <a:t> Neo-6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B3ABDA3-E2C0-49F0-B07F-29F00DF865AB}"/>
              </a:ext>
            </a:extLst>
          </p:cNvPr>
          <p:cNvSpPr/>
          <p:nvPr/>
        </p:nvSpPr>
        <p:spPr>
          <a:xfrm>
            <a:off x="5917397" y="2560373"/>
            <a:ext cx="1524334" cy="493388"/>
          </a:xfrm>
          <a:prstGeom prst="rect">
            <a:avLst/>
          </a:prstGeom>
          <a:solidFill>
            <a:srgbClr val="EEC6C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b="1" dirty="0">
                <a:solidFill>
                  <a:srgbClr val="532619"/>
                </a:solidFill>
              </a:rPr>
              <a:t>nRF24L01+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E283055-F555-4077-BC32-695DF9CCFC09}"/>
              </a:ext>
            </a:extLst>
          </p:cNvPr>
          <p:cNvSpPr/>
          <p:nvPr/>
        </p:nvSpPr>
        <p:spPr>
          <a:xfrm>
            <a:off x="5457709" y="3450664"/>
            <a:ext cx="5464840" cy="2797593"/>
          </a:xfrm>
          <a:prstGeom prst="rect">
            <a:avLst/>
          </a:prstGeom>
          <a:solidFill>
            <a:srgbClr val="66392E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659649-F162-4F87-B6D7-167316658AAF}"/>
              </a:ext>
            </a:extLst>
          </p:cNvPr>
          <p:cNvSpPr txBox="1"/>
          <p:nvPr/>
        </p:nvSpPr>
        <p:spPr>
          <a:xfrm>
            <a:off x="504139" y="3629792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rgbClr val="66392E"/>
                </a:solidFill>
              </a:rPr>
              <a:t>863MHz </a:t>
            </a:r>
            <a:r>
              <a:rPr lang="en-GB" i="1" dirty="0" err="1">
                <a:solidFill>
                  <a:srgbClr val="66392E"/>
                </a:solidFill>
              </a:rPr>
              <a:t>LoRa</a:t>
            </a:r>
            <a:endParaRPr lang="en-GB" i="1" dirty="0">
              <a:solidFill>
                <a:srgbClr val="66392E"/>
              </a:solidFill>
            </a:endParaRPr>
          </a:p>
          <a:p>
            <a:r>
              <a:rPr lang="en-GB" i="1" dirty="0">
                <a:solidFill>
                  <a:srgbClr val="66392E"/>
                </a:solidFill>
              </a:rPr>
              <a:t>1km+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950064E-C4DF-43EE-A194-BF370E5110EA}"/>
              </a:ext>
            </a:extLst>
          </p:cNvPr>
          <p:cNvSpPr txBox="1"/>
          <p:nvPr/>
        </p:nvSpPr>
        <p:spPr>
          <a:xfrm>
            <a:off x="4157010" y="1843494"/>
            <a:ext cx="1410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rgbClr val="66392E"/>
                </a:solidFill>
              </a:rPr>
              <a:t>2.4GHz radio</a:t>
            </a:r>
          </a:p>
          <a:p>
            <a:r>
              <a:rPr lang="en-GB" i="1" dirty="0">
                <a:solidFill>
                  <a:srgbClr val="66392E"/>
                </a:solidFill>
              </a:rPr>
              <a:t>&lt;100m</a:t>
            </a:r>
          </a:p>
        </p:txBody>
      </p:sp>
      <p:sp>
        <p:nvSpPr>
          <p:cNvPr id="49" name="Cloud 48">
            <a:extLst>
              <a:ext uri="{FF2B5EF4-FFF2-40B4-BE49-F238E27FC236}">
                <a16:creationId xmlns:a16="http://schemas.microsoft.com/office/drawing/2014/main" id="{5BECA3D6-A876-4E1F-9989-CC263CA5253E}"/>
              </a:ext>
            </a:extLst>
          </p:cNvPr>
          <p:cNvSpPr/>
          <p:nvPr/>
        </p:nvSpPr>
        <p:spPr>
          <a:xfrm>
            <a:off x="1246207" y="5101479"/>
            <a:ext cx="2647882" cy="1177616"/>
          </a:xfrm>
          <a:prstGeom prst="cloud">
            <a:avLst/>
          </a:prstGeom>
          <a:solidFill>
            <a:srgbClr val="66392E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500" b="1" dirty="0">
                <a:solidFill>
                  <a:schemeClr val="bg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The Things Network (TTN)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8E62918-63C9-42F6-B790-86D6806F90BF}"/>
              </a:ext>
            </a:extLst>
          </p:cNvPr>
          <p:cNvSpPr/>
          <p:nvPr/>
        </p:nvSpPr>
        <p:spPr>
          <a:xfrm>
            <a:off x="1290003" y="4887725"/>
            <a:ext cx="1038259" cy="493388"/>
          </a:xfrm>
          <a:prstGeom prst="rect">
            <a:avLst/>
          </a:prstGeom>
          <a:solidFill>
            <a:srgbClr val="EEC6C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b="1" dirty="0" err="1">
                <a:solidFill>
                  <a:srgbClr val="532619"/>
                </a:solidFill>
              </a:rPr>
              <a:t>LoRaWAN</a:t>
            </a:r>
            <a:r>
              <a:rPr lang="en-GB" sz="1400" b="1" dirty="0">
                <a:solidFill>
                  <a:srgbClr val="532619"/>
                </a:solidFill>
              </a:rPr>
              <a:t> Gateway</a:t>
            </a:r>
          </a:p>
        </p:txBody>
      </p:sp>
      <p:grpSp>
        <p:nvGrpSpPr>
          <p:cNvPr id="52" name="Graphic 39">
            <a:extLst>
              <a:ext uri="{FF2B5EF4-FFF2-40B4-BE49-F238E27FC236}">
                <a16:creationId xmlns:a16="http://schemas.microsoft.com/office/drawing/2014/main" id="{2D3C9AC9-40CE-4AC8-AB3C-4C8C1280C3C8}"/>
              </a:ext>
            </a:extLst>
          </p:cNvPr>
          <p:cNvGrpSpPr/>
          <p:nvPr/>
        </p:nvGrpSpPr>
        <p:grpSpPr>
          <a:xfrm>
            <a:off x="7901972" y="3740576"/>
            <a:ext cx="711200" cy="711200"/>
            <a:chOff x="7133097" y="4775739"/>
            <a:chExt cx="711200" cy="711200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9930293-2D1F-4AE3-ACD7-AD2C5587EF6C}"/>
                </a:ext>
              </a:extLst>
            </p:cNvPr>
            <p:cNvSpPr/>
            <p:nvPr/>
          </p:nvSpPr>
          <p:spPr>
            <a:xfrm>
              <a:off x="7133097" y="4775739"/>
              <a:ext cx="711200" cy="711200"/>
            </a:xfrm>
            <a:custGeom>
              <a:avLst/>
              <a:gdLst>
                <a:gd name="connsiteX0" fmla="*/ 0 w 711200"/>
                <a:gd name="connsiteY0" fmla="*/ 0 h 711200"/>
                <a:gd name="connsiteX1" fmla="*/ 711200 w 711200"/>
                <a:gd name="connsiteY1" fmla="*/ 0 h 711200"/>
                <a:gd name="connsiteX2" fmla="*/ 711200 w 711200"/>
                <a:gd name="connsiteY2" fmla="*/ 711200 h 711200"/>
                <a:gd name="connsiteX3" fmla="*/ 0 w 711200"/>
                <a:gd name="connsiteY3" fmla="*/ 7112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711200">
                  <a:moveTo>
                    <a:pt x="0" y="0"/>
                  </a:moveTo>
                  <a:lnTo>
                    <a:pt x="711200" y="0"/>
                  </a:lnTo>
                  <a:lnTo>
                    <a:pt x="711200" y="711200"/>
                  </a:lnTo>
                  <a:lnTo>
                    <a:pt x="0" y="711200"/>
                  </a:lnTo>
                  <a:close/>
                </a:path>
              </a:pathLst>
            </a:custGeom>
            <a:solidFill>
              <a:srgbClr val="66392E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0DF3BA8-5F4F-465E-9501-B2BBF4A9B243}"/>
                </a:ext>
              </a:extLst>
            </p:cNvPr>
            <p:cNvSpPr/>
            <p:nvPr/>
          </p:nvSpPr>
          <p:spPr>
            <a:xfrm>
              <a:off x="7252096" y="4904411"/>
              <a:ext cx="464651" cy="303445"/>
            </a:xfrm>
            <a:custGeom>
              <a:avLst/>
              <a:gdLst>
                <a:gd name="connsiteX0" fmla="*/ 99103 w 464650"/>
                <a:gd name="connsiteY0" fmla="*/ 310280 h 303445"/>
                <a:gd name="connsiteX1" fmla="*/ 97775 w 464650"/>
                <a:gd name="connsiteY1" fmla="*/ 310280 h 303445"/>
                <a:gd name="connsiteX2" fmla="*/ 1 w 464650"/>
                <a:gd name="connsiteY2" fmla="*/ 211576 h 303445"/>
                <a:gd name="connsiteX3" fmla="*/ 61077 w 464650"/>
                <a:gd name="connsiteY3" fmla="*/ 121101 h 303445"/>
                <a:gd name="connsiteX4" fmla="*/ 193603 w 464650"/>
                <a:gd name="connsiteY4" fmla="*/ 134 h 303445"/>
                <a:gd name="connsiteX5" fmla="*/ 301842 w 464650"/>
                <a:gd name="connsiteY5" fmla="*/ 71222 h 303445"/>
                <a:gd name="connsiteX6" fmla="*/ 389489 w 464650"/>
                <a:gd name="connsiteY6" fmla="*/ 92183 h 303445"/>
                <a:gd name="connsiteX7" fmla="*/ 398755 w 464650"/>
                <a:gd name="connsiteY7" fmla="*/ 121101 h 303445"/>
                <a:gd name="connsiteX8" fmla="*/ 473668 w 464650"/>
                <a:gd name="connsiteY8" fmla="*/ 211566 h 303445"/>
                <a:gd name="connsiteX9" fmla="*/ 445220 w 464650"/>
                <a:gd name="connsiteY9" fmla="*/ 276238 h 303445"/>
                <a:gd name="connsiteX10" fmla="*/ 432229 w 464650"/>
                <a:gd name="connsiteY10" fmla="*/ 262393 h 303445"/>
                <a:gd name="connsiteX11" fmla="*/ 454703 w 464650"/>
                <a:gd name="connsiteY11" fmla="*/ 211945 h 303445"/>
                <a:gd name="connsiteX12" fmla="*/ 388324 w 464650"/>
                <a:gd name="connsiteY12" fmla="*/ 138739 h 303445"/>
                <a:gd name="connsiteX13" fmla="*/ 379695 w 464650"/>
                <a:gd name="connsiteY13" fmla="*/ 128782 h 303445"/>
                <a:gd name="connsiteX14" fmla="*/ 379695 w 464650"/>
                <a:gd name="connsiteY14" fmla="*/ 127360 h 303445"/>
                <a:gd name="connsiteX15" fmla="*/ 379695 w 464650"/>
                <a:gd name="connsiteY15" fmla="*/ 125463 h 303445"/>
                <a:gd name="connsiteX16" fmla="*/ 334842 w 464650"/>
                <a:gd name="connsiteY16" fmla="*/ 80326 h 303445"/>
                <a:gd name="connsiteX17" fmla="*/ 303928 w 464650"/>
                <a:gd name="connsiteY17" fmla="*/ 92843 h 303445"/>
                <a:gd name="connsiteX18" fmla="*/ 295204 w 464650"/>
                <a:gd name="connsiteY18" fmla="*/ 95308 h 303445"/>
                <a:gd name="connsiteX19" fmla="*/ 288756 w 464650"/>
                <a:gd name="connsiteY19" fmla="*/ 89429 h 303445"/>
                <a:gd name="connsiteX20" fmla="*/ 149945 w 464650"/>
                <a:gd name="connsiteY20" fmla="*/ 25689 h 303445"/>
                <a:gd name="connsiteX21" fmla="*/ 79473 w 464650"/>
                <a:gd name="connsiteY21" fmla="*/ 127360 h 303445"/>
                <a:gd name="connsiteX22" fmla="*/ 73025 w 464650"/>
                <a:gd name="connsiteY22" fmla="*/ 136368 h 303445"/>
                <a:gd name="connsiteX23" fmla="*/ 22539 w 464650"/>
                <a:gd name="connsiteY23" fmla="*/ 236470 h 303445"/>
                <a:gd name="connsiteX24" fmla="*/ 97396 w 464650"/>
                <a:gd name="connsiteY24" fmla="*/ 290936 h 303445"/>
                <a:gd name="connsiteX25" fmla="*/ 99103 w 464650"/>
                <a:gd name="connsiteY25" fmla="*/ 290936 h 30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64650" h="303445">
                  <a:moveTo>
                    <a:pt x="99103" y="310280"/>
                  </a:moveTo>
                  <a:lnTo>
                    <a:pt x="97775" y="310280"/>
                  </a:lnTo>
                  <a:cubicBezTo>
                    <a:pt x="43519" y="310023"/>
                    <a:pt x="-256" y="265832"/>
                    <a:pt x="1" y="211576"/>
                  </a:cubicBezTo>
                  <a:cubicBezTo>
                    <a:pt x="189" y="171841"/>
                    <a:pt x="24295" y="136133"/>
                    <a:pt x="61077" y="121101"/>
                  </a:cubicBezTo>
                  <a:cubicBezTo>
                    <a:pt x="64269" y="51101"/>
                    <a:pt x="123603" y="-3058"/>
                    <a:pt x="193603" y="134"/>
                  </a:cubicBezTo>
                  <a:cubicBezTo>
                    <a:pt x="239969" y="2248"/>
                    <a:pt x="281481" y="29512"/>
                    <a:pt x="301842" y="71222"/>
                  </a:cubicBezTo>
                  <a:cubicBezTo>
                    <a:pt x="331833" y="52808"/>
                    <a:pt x="371074" y="62192"/>
                    <a:pt x="389489" y="92183"/>
                  </a:cubicBezTo>
                  <a:cubicBezTo>
                    <a:pt x="394863" y="100935"/>
                    <a:pt x="398042" y="110856"/>
                    <a:pt x="398755" y="121101"/>
                  </a:cubicBezTo>
                  <a:cubicBezTo>
                    <a:pt x="442296" y="129208"/>
                    <a:pt x="473821" y="167277"/>
                    <a:pt x="473668" y="211566"/>
                  </a:cubicBezTo>
                  <a:cubicBezTo>
                    <a:pt x="473837" y="236193"/>
                    <a:pt x="463487" y="259721"/>
                    <a:pt x="445220" y="276238"/>
                  </a:cubicBezTo>
                  <a:lnTo>
                    <a:pt x="432229" y="262393"/>
                  </a:lnTo>
                  <a:cubicBezTo>
                    <a:pt x="446569" y="249550"/>
                    <a:pt x="454746" y="231196"/>
                    <a:pt x="454703" y="211945"/>
                  </a:cubicBezTo>
                  <a:cubicBezTo>
                    <a:pt x="454958" y="174003"/>
                    <a:pt x="426110" y="142188"/>
                    <a:pt x="388324" y="138739"/>
                  </a:cubicBezTo>
                  <a:cubicBezTo>
                    <a:pt x="383235" y="138287"/>
                    <a:pt x="379419" y="133884"/>
                    <a:pt x="379695" y="128782"/>
                  </a:cubicBezTo>
                  <a:lnTo>
                    <a:pt x="379695" y="127360"/>
                  </a:lnTo>
                  <a:cubicBezTo>
                    <a:pt x="379744" y="126729"/>
                    <a:pt x="379744" y="126094"/>
                    <a:pt x="379695" y="125463"/>
                  </a:cubicBezTo>
                  <a:cubicBezTo>
                    <a:pt x="379747" y="100624"/>
                    <a:pt x="359681" y="80430"/>
                    <a:pt x="334842" y="80326"/>
                  </a:cubicBezTo>
                  <a:cubicBezTo>
                    <a:pt x="323302" y="80320"/>
                    <a:pt x="312213" y="84810"/>
                    <a:pt x="303928" y="92843"/>
                  </a:cubicBezTo>
                  <a:cubicBezTo>
                    <a:pt x="301627" y="95092"/>
                    <a:pt x="298342" y="96020"/>
                    <a:pt x="295204" y="95308"/>
                  </a:cubicBezTo>
                  <a:cubicBezTo>
                    <a:pt x="292227" y="94513"/>
                    <a:pt x="289822" y="92320"/>
                    <a:pt x="288756" y="89429"/>
                  </a:cubicBezTo>
                  <a:cubicBezTo>
                    <a:pt x="268026" y="33496"/>
                    <a:pt x="205878" y="4959"/>
                    <a:pt x="149945" y="25689"/>
                  </a:cubicBezTo>
                  <a:cubicBezTo>
                    <a:pt x="107451" y="41438"/>
                    <a:pt x="79307" y="82041"/>
                    <a:pt x="79473" y="127360"/>
                  </a:cubicBezTo>
                  <a:cubicBezTo>
                    <a:pt x="79484" y="131437"/>
                    <a:pt x="76888" y="135064"/>
                    <a:pt x="73025" y="136368"/>
                  </a:cubicBezTo>
                  <a:cubicBezTo>
                    <a:pt x="31442" y="150069"/>
                    <a:pt x="8838" y="194886"/>
                    <a:pt x="22539" y="236470"/>
                  </a:cubicBezTo>
                  <a:cubicBezTo>
                    <a:pt x="33199" y="268822"/>
                    <a:pt x="63333" y="290748"/>
                    <a:pt x="97396" y="290936"/>
                  </a:cubicBezTo>
                  <a:lnTo>
                    <a:pt x="99103" y="290936"/>
                  </a:lnTo>
                  <a:close/>
                </a:path>
              </a:pathLst>
            </a:custGeom>
            <a:solidFill>
              <a:srgbClr val="FFFFFF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AFC0073-26AF-4CF2-9D30-10E3DB165EFD}"/>
                </a:ext>
              </a:extLst>
            </p:cNvPr>
            <p:cNvSpPr/>
            <p:nvPr/>
          </p:nvSpPr>
          <p:spPr>
            <a:xfrm>
              <a:off x="7377975" y="5057246"/>
              <a:ext cx="293963" cy="293963"/>
            </a:xfrm>
            <a:custGeom>
              <a:avLst/>
              <a:gdLst>
                <a:gd name="connsiteX0" fmla="*/ 256660 w 293962"/>
                <a:gd name="connsiteY0" fmla="*/ 107851 h 293962"/>
                <a:gd name="connsiteX1" fmla="*/ 187247 w 293962"/>
                <a:gd name="connsiteY1" fmla="*/ 36921 h 293962"/>
                <a:gd name="connsiteX2" fmla="*/ 143705 w 293962"/>
                <a:gd name="connsiteY2" fmla="*/ 145 h 293962"/>
                <a:gd name="connsiteX3" fmla="*/ 106929 w 293962"/>
                <a:gd name="connsiteY3" fmla="*/ 36921 h 293962"/>
                <a:gd name="connsiteX4" fmla="*/ 37516 w 293962"/>
                <a:gd name="connsiteY4" fmla="*/ 107851 h 293962"/>
                <a:gd name="connsiteX5" fmla="*/ 92 w 293962"/>
                <a:gd name="connsiteY5" fmla="*/ 150660 h 293962"/>
                <a:gd name="connsiteX6" fmla="*/ 39602 w 293962"/>
                <a:gd name="connsiteY6" fmla="*/ 188169 h 293962"/>
                <a:gd name="connsiteX7" fmla="*/ 101524 w 293962"/>
                <a:gd name="connsiteY7" fmla="*/ 252272 h 293962"/>
                <a:gd name="connsiteX8" fmla="*/ 101524 w 293962"/>
                <a:gd name="connsiteY8" fmla="*/ 301013 h 293962"/>
                <a:gd name="connsiteX9" fmla="*/ 120489 w 293962"/>
                <a:gd name="connsiteY9" fmla="*/ 301013 h 293962"/>
                <a:gd name="connsiteX10" fmla="*/ 120489 w 293962"/>
                <a:gd name="connsiteY10" fmla="*/ 259005 h 293962"/>
                <a:gd name="connsiteX11" fmla="*/ 139454 w 293962"/>
                <a:gd name="connsiteY11" fmla="*/ 261944 h 293962"/>
                <a:gd name="connsiteX12" fmla="*/ 139454 w 293962"/>
                <a:gd name="connsiteY12" fmla="*/ 301487 h 293962"/>
                <a:gd name="connsiteX13" fmla="*/ 158420 w 293962"/>
                <a:gd name="connsiteY13" fmla="*/ 301487 h 293962"/>
                <a:gd name="connsiteX14" fmla="*/ 158420 w 293962"/>
                <a:gd name="connsiteY14" fmla="*/ 261281 h 293962"/>
                <a:gd name="connsiteX15" fmla="*/ 177385 w 293962"/>
                <a:gd name="connsiteY15" fmla="*/ 257677 h 293962"/>
                <a:gd name="connsiteX16" fmla="*/ 177385 w 293962"/>
                <a:gd name="connsiteY16" fmla="*/ 301013 h 293962"/>
                <a:gd name="connsiteX17" fmla="*/ 196350 w 293962"/>
                <a:gd name="connsiteY17" fmla="*/ 301013 h 293962"/>
                <a:gd name="connsiteX18" fmla="*/ 196350 w 293962"/>
                <a:gd name="connsiteY18" fmla="*/ 250850 h 293962"/>
                <a:gd name="connsiteX19" fmla="*/ 255238 w 293962"/>
                <a:gd name="connsiteY19" fmla="*/ 188169 h 293962"/>
                <a:gd name="connsiteX20" fmla="*/ 294532 w 293962"/>
                <a:gd name="connsiteY20" fmla="*/ 147071 h 293962"/>
                <a:gd name="connsiteX21" fmla="*/ 256944 w 293962"/>
                <a:gd name="connsiteY21" fmla="*/ 107851 h 293962"/>
                <a:gd name="connsiteX22" fmla="*/ 40929 w 293962"/>
                <a:gd name="connsiteY22" fmla="*/ 169299 h 293962"/>
                <a:gd name="connsiteX23" fmla="*/ 19593 w 293962"/>
                <a:gd name="connsiteY23" fmla="*/ 147963 h 293962"/>
                <a:gd name="connsiteX24" fmla="*/ 40929 w 293962"/>
                <a:gd name="connsiteY24" fmla="*/ 126627 h 293962"/>
                <a:gd name="connsiteX25" fmla="*/ 62265 w 293962"/>
                <a:gd name="connsiteY25" fmla="*/ 147963 h 293962"/>
                <a:gd name="connsiteX26" fmla="*/ 40929 w 293962"/>
                <a:gd name="connsiteY26" fmla="*/ 169299 h 293962"/>
                <a:gd name="connsiteX27" fmla="*/ 101239 w 293962"/>
                <a:gd name="connsiteY27" fmla="*/ 231220 h 293962"/>
                <a:gd name="connsiteX28" fmla="*/ 58567 w 293962"/>
                <a:gd name="connsiteY28" fmla="*/ 184376 h 293962"/>
                <a:gd name="connsiteX29" fmla="*/ 80188 w 293962"/>
                <a:gd name="connsiteY29" fmla="*/ 158583 h 293962"/>
                <a:gd name="connsiteX30" fmla="*/ 101239 w 293962"/>
                <a:gd name="connsiteY30" fmla="*/ 158583 h 293962"/>
                <a:gd name="connsiteX31" fmla="*/ 139170 w 293962"/>
                <a:gd name="connsiteY31" fmla="*/ 242505 h 293962"/>
                <a:gd name="connsiteX32" fmla="*/ 120204 w 293962"/>
                <a:gd name="connsiteY32" fmla="*/ 238996 h 293962"/>
                <a:gd name="connsiteX33" fmla="*/ 120204 w 293962"/>
                <a:gd name="connsiteY33" fmla="*/ 149195 h 293962"/>
                <a:gd name="connsiteX34" fmla="*/ 110722 w 293962"/>
                <a:gd name="connsiteY34" fmla="*/ 139713 h 293962"/>
                <a:gd name="connsiteX35" fmla="*/ 80377 w 293962"/>
                <a:gd name="connsiteY35" fmla="*/ 139713 h 293962"/>
                <a:gd name="connsiteX36" fmla="*/ 56576 w 293962"/>
                <a:gd name="connsiteY36" fmla="*/ 111265 h 293962"/>
                <a:gd name="connsiteX37" fmla="*/ 110153 w 293962"/>
                <a:gd name="connsiteY37" fmla="*/ 56455 h 293962"/>
                <a:gd name="connsiteX38" fmla="*/ 139170 w 293962"/>
                <a:gd name="connsiteY38" fmla="*/ 79877 h 293962"/>
                <a:gd name="connsiteX39" fmla="*/ 147135 w 293962"/>
                <a:gd name="connsiteY39" fmla="*/ 61386 h 293962"/>
                <a:gd name="connsiteX40" fmla="*/ 125799 w 293962"/>
                <a:gd name="connsiteY40" fmla="*/ 40050 h 293962"/>
                <a:gd name="connsiteX41" fmla="*/ 147135 w 293962"/>
                <a:gd name="connsiteY41" fmla="*/ 18714 h 293962"/>
                <a:gd name="connsiteX42" fmla="*/ 168471 w 293962"/>
                <a:gd name="connsiteY42" fmla="*/ 40050 h 293962"/>
                <a:gd name="connsiteX43" fmla="*/ 147135 w 293962"/>
                <a:gd name="connsiteY43" fmla="*/ 61386 h 293962"/>
                <a:gd name="connsiteX44" fmla="*/ 186868 w 293962"/>
                <a:gd name="connsiteY44" fmla="*/ 139808 h 293962"/>
                <a:gd name="connsiteX45" fmla="*/ 177385 w 293962"/>
                <a:gd name="connsiteY45" fmla="*/ 149290 h 293962"/>
                <a:gd name="connsiteX46" fmla="*/ 177385 w 293962"/>
                <a:gd name="connsiteY46" fmla="*/ 238048 h 293962"/>
                <a:gd name="connsiteX47" fmla="*/ 158420 w 293962"/>
                <a:gd name="connsiteY47" fmla="*/ 242220 h 293962"/>
                <a:gd name="connsiteX48" fmla="*/ 158420 w 293962"/>
                <a:gd name="connsiteY48" fmla="*/ 78834 h 293962"/>
                <a:gd name="connsiteX49" fmla="*/ 184307 w 293962"/>
                <a:gd name="connsiteY49" fmla="*/ 56170 h 293962"/>
                <a:gd name="connsiteX50" fmla="*/ 237884 w 293962"/>
                <a:gd name="connsiteY50" fmla="*/ 110980 h 293962"/>
                <a:gd name="connsiteX51" fmla="*/ 214083 w 293962"/>
                <a:gd name="connsiteY51" fmla="*/ 139428 h 293962"/>
                <a:gd name="connsiteX52" fmla="*/ 196350 w 293962"/>
                <a:gd name="connsiteY52" fmla="*/ 229514 h 293962"/>
                <a:gd name="connsiteX53" fmla="*/ 196350 w 293962"/>
                <a:gd name="connsiteY53" fmla="*/ 158773 h 293962"/>
                <a:gd name="connsiteX54" fmla="*/ 214747 w 293962"/>
                <a:gd name="connsiteY54" fmla="*/ 158773 h 293962"/>
                <a:gd name="connsiteX55" fmla="*/ 236462 w 293962"/>
                <a:gd name="connsiteY55" fmla="*/ 184376 h 293962"/>
                <a:gd name="connsiteX56" fmla="*/ 196066 w 293962"/>
                <a:gd name="connsiteY56" fmla="*/ 229514 h 293962"/>
                <a:gd name="connsiteX57" fmla="*/ 253246 w 293962"/>
                <a:gd name="connsiteY57" fmla="*/ 169299 h 293962"/>
                <a:gd name="connsiteX58" fmla="*/ 231910 w 293962"/>
                <a:gd name="connsiteY58" fmla="*/ 147963 h 293962"/>
                <a:gd name="connsiteX59" fmla="*/ 253246 w 293962"/>
                <a:gd name="connsiteY59" fmla="*/ 126627 h 293962"/>
                <a:gd name="connsiteX60" fmla="*/ 274582 w 293962"/>
                <a:gd name="connsiteY60" fmla="*/ 147963 h 293962"/>
                <a:gd name="connsiteX61" fmla="*/ 253341 w 293962"/>
                <a:gd name="connsiteY61" fmla="*/ 169299 h 29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93962" h="293962">
                  <a:moveTo>
                    <a:pt x="256660" y="107851"/>
                  </a:moveTo>
                  <a:cubicBezTo>
                    <a:pt x="245425" y="74936"/>
                    <a:pt x="219911" y="48865"/>
                    <a:pt x="187247" y="36921"/>
                  </a:cubicBezTo>
                  <a:cubicBezTo>
                    <a:pt x="185378" y="14741"/>
                    <a:pt x="165884" y="-1724"/>
                    <a:pt x="143705" y="145"/>
                  </a:cubicBezTo>
                  <a:cubicBezTo>
                    <a:pt x="124118" y="1795"/>
                    <a:pt x="108579" y="17334"/>
                    <a:pt x="106929" y="36921"/>
                  </a:cubicBezTo>
                  <a:cubicBezTo>
                    <a:pt x="74302" y="48923"/>
                    <a:pt x="48810" y="74973"/>
                    <a:pt x="37516" y="107851"/>
                  </a:cubicBezTo>
                  <a:cubicBezTo>
                    <a:pt x="15360" y="109338"/>
                    <a:pt x="-1395" y="128504"/>
                    <a:pt x="92" y="150660"/>
                  </a:cubicBezTo>
                  <a:cubicBezTo>
                    <a:pt x="1493" y="171540"/>
                    <a:pt x="18677" y="187854"/>
                    <a:pt x="39602" y="188169"/>
                  </a:cubicBezTo>
                  <a:cubicBezTo>
                    <a:pt x="50969" y="216874"/>
                    <a:pt x="73229" y="239918"/>
                    <a:pt x="101524" y="252272"/>
                  </a:cubicBezTo>
                  <a:lnTo>
                    <a:pt x="101524" y="301013"/>
                  </a:lnTo>
                  <a:lnTo>
                    <a:pt x="120489" y="301013"/>
                  </a:lnTo>
                  <a:lnTo>
                    <a:pt x="120489" y="259005"/>
                  </a:lnTo>
                  <a:cubicBezTo>
                    <a:pt x="126708" y="260560"/>
                    <a:pt x="133056" y="261543"/>
                    <a:pt x="139454" y="261944"/>
                  </a:cubicBezTo>
                  <a:lnTo>
                    <a:pt x="139454" y="301487"/>
                  </a:lnTo>
                  <a:lnTo>
                    <a:pt x="158420" y="301487"/>
                  </a:lnTo>
                  <a:lnTo>
                    <a:pt x="158420" y="261281"/>
                  </a:lnTo>
                  <a:cubicBezTo>
                    <a:pt x="164837" y="260655"/>
                    <a:pt x="171185" y="259448"/>
                    <a:pt x="177385" y="257677"/>
                  </a:cubicBezTo>
                  <a:lnTo>
                    <a:pt x="177385" y="301013"/>
                  </a:lnTo>
                  <a:lnTo>
                    <a:pt x="196350" y="301013"/>
                  </a:lnTo>
                  <a:lnTo>
                    <a:pt x="196350" y="250850"/>
                  </a:lnTo>
                  <a:cubicBezTo>
                    <a:pt x="223276" y="238260"/>
                    <a:pt x="244351" y="215827"/>
                    <a:pt x="255238" y="188169"/>
                  </a:cubicBezTo>
                  <a:cubicBezTo>
                    <a:pt x="277437" y="187671"/>
                    <a:pt x="295030" y="169271"/>
                    <a:pt x="294532" y="147071"/>
                  </a:cubicBezTo>
                  <a:cubicBezTo>
                    <a:pt x="294065" y="126230"/>
                    <a:pt x="277746" y="109203"/>
                    <a:pt x="256944" y="107851"/>
                  </a:cubicBezTo>
                  <a:close/>
                  <a:moveTo>
                    <a:pt x="40929" y="169299"/>
                  </a:moveTo>
                  <a:cubicBezTo>
                    <a:pt x="29146" y="169299"/>
                    <a:pt x="19593" y="159746"/>
                    <a:pt x="19593" y="147963"/>
                  </a:cubicBezTo>
                  <a:cubicBezTo>
                    <a:pt x="19593" y="136179"/>
                    <a:pt x="29146" y="126627"/>
                    <a:pt x="40929" y="126627"/>
                  </a:cubicBezTo>
                  <a:cubicBezTo>
                    <a:pt x="52713" y="126627"/>
                    <a:pt x="62265" y="136179"/>
                    <a:pt x="62265" y="147963"/>
                  </a:cubicBezTo>
                  <a:cubicBezTo>
                    <a:pt x="62265" y="159746"/>
                    <a:pt x="52713" y="169299"/>
                    <a:pt x="40929" y="169299"/>
                  </a:cubicBezTo>
                  <a:close/>
                  <a:moveTo>
                    <a:pt x="101239" y="231220"/>
                  </a:moveTo>
                  <a:cubicBezTo>
                    <a:pt x="82267" y="220702"/>
                    <a:pt x="67275" y="204244"/>
                    <a:pt x="58567" y="184376"/>
                  </a:cubicBezTo>
                  <a:cubicBezTo>
                    <a:pt x="69231" y="179395"/>
                    <a:pt x="77146" y="169953"/>
                    <a:pt x="80188" y="158583"/>
                  </a:cubicBezTo>
                  <a:lnTo>
                    <a:pt x="101239" y="158583"/>
                  </a:lnTo>
                  <a:close/>
                  <a:moveTo>
                    <a:pt x="139170" y="242505"/>
                  </a:moveTo>
                  <a:cubicBezTo>
                    <a:pt x="132748" y="241960"/>
                    <a:pt x="126396" y="240784"/>
                    <a:pt x="120204" y="238996"/>
                  </a:cubicBezTo>
                  <a:lnTo>
                    <a:pt x="120204" y="149195"/>
                  </a:lnTo>
                  <a:cubicBezTo>
                    <a:pt x="120204" y="143958"/>
                    <a:pt x="115959" y="139713"/>
                    <a:pt x="110722" y="139713"/>
                  </a:cubicBezTo>
                  <a:lnTo>
                    <a:pt x="80377" y="139713"/>
                  </a:lnTo>
                  <a:cubicBezTo>
                    <a:pt x="77567" y="126911"/>
                    <a:pt x="68681" y="116289"/>
                    <a:pt x="56576" y="111265"/>
                  </a:cubicBezTo>
                  <a:cubicBezTo>
                    <a:pt x="66086" y="86371"/>
                    <a:pt x="85482" y="66529"/>
                    <a:pt x="110153" y="56455"/>
                  </a:cubicBezTo>
                  <a:cubicBezTo>
                    <a:pt x="115387" y="68557"/>
                    <a:pt x="126236" y="77314"/>
                    <a:pt x="139170" y="79877"/>
                  </a:cubicBezTo>
                  <a:close/>
                  <a:moveTo>
                    <a:pt x="147135" y="61386"/>
                  </a:moveTo>
                  <a:cubicBezTo>
                    <a:pt x="135352" y="61386"/>
                    <a:pt x="125799" y="51833"/>
                    <a:pt x="125799" y="40050"/>
                  </a:cubicBezTo>
                  <a:cubicBezTo>
                    <a:pt x="125799" y="28266"/>
                    <a:pt x="135352" y="18714"/>
                    <a:pt x="147135" y="18714"/>
                  </a:cubicBezTo>
                  <a:cubicBezTo>
                    <a:pt x="158919" y="18714"/>
                    <a:pt x="168471" y="28266"/>
                    <a:pt x="168471" y="40050"/>
                  </a:cubicBezTo>
                  <a:cubicBezTo>
                    <a:pt x="168471" y="51833"/>
                    <a:pt x="158919" y="61386"/>
                    <a:pt x="147135" y="61386"/>
                  </a:cubicBezTo>
                  <a:close/>
                  <a:moveTo>
                    <a:pt x="186868" y="139808"/>
                  </a:moveTo>
                  <a:cubicBezTo>
                    <a:pt x="181630" y="139808"/>
                    <a:pt x="177385" y="144053"/>
                    <a:pt x="177385" y="149290"/>
                  </a:cubicBezTo>
                  <a:lnTo>
                    <a:pt x="177385" y="238048"/>
                  </a:lnTo>
                  <a:cubicBezTo>
                    <a:pt x="171211" y="240042"/>
                    <a:pt x="164860" y="241439"/>
                    <a:pt x="158420" y="242220"/>
                  </a:cubicBezTo>
                  <a:lnTo>
                    <a:pt x="158420" y="78834"/>
                  </a:lnTo>
                  <a:cubicBezTo>
                    <a:pt x="170035" y="75589"/>
                    <a:pt x="179555" y="67255"/>
                    <a:pt x="184307" y="56170"/>
                  </a:cubicBezTo>
                  <a:cubicBezTo>
                    <a:pt x="209010" y="66196"/>
                    <a:pt x="228423" y="86056"/>
                    <a:pt x="237884" y="110980"/>
                  </a:cubicBezTo>
                  <a:cubicBezTo>
                    <a:pt x="225799" y="116031"/>
                    <a:pt x="216922" y="126641"/>
                    <a:pt x="214083" y="139428"/>
                  </a:cubicBezTo>
                  <a:close/>
                  <a:moveTo>
                    <a:pt x="196350" y="229514"/>
                  </a:moveTo>
                  <a:lnTo>
                    <a:pt x="196350" y="158773"/>
                  </a:lnTo>
                  <a:lnTo>
                    <a:pt x="214747" y="158773"/>
                  </a:lnTo>
                  <a:cubicBezTo>
                    <a:pt x="217894" y="170072"/>
                    <a:pt x="225828" y="179427"/>
                    <a:pt x="236462" y="184376"/>
                  </a:cubicBezTo>
                  <a:cubicBezTo>
                    <a:pt x="228038" y="203270"/>
                    <a:pt x="213912" y="219053"/>
                    <a:pt x="196066" y="229514"/>
                  </a:cubicBezTo>
                  <a:close/>
                  <a:moveTo>
                    <a:pt x="253246" y="169299"/>
                  </a:moveTo>
                  <a:cubicBezTo>
                    <a:pt x="241463" y="169299"/>
                    <a:pt x="231910" y="159746"/>
                    <a:pt x="231910" y="147963"/>
                  </a:cubicBezTo>
                  <a:cubicBezTo>
                    <a:pt x="231910" y="136179"/>
                    <a:pt x="241463" y="126627"/>
                    <a:pt x="253246" y="126627"/>
                  </a:cubicBezTo>
                  <a:cubicBezTo>
                    <a:pt x="265030" y="126627"/>
                    <a:pt x="274582" y="136179"/>
                    <a:pt x="274582" y="147963"/>
                  </a:cubicBezTo>
                  <a:cubicBezTo>
                    <a:pt x="274531" y="159688"/>
                    <a:pt x="265066" y="169195"/>
                    <a:pt x="253341" y="169299"/>
                  </a:cubicBezTo>
                  <a:close/>
                </a:path>
              </a:pathLst>
            </a:custGeom>
            <a:solidFill>
              <a:srgbClr val="FFFFFF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57" name="Graphic 55">
            <a:extLst>
              <a:ext uri="{FF2B5EF4-FFF2-40B4-BE49-F238E27FC236}">
                <a16:creationId xmlns:a16="http://schemas.microsoft.com/office/drawing/2014/main" id="{EB2C3D73-D3BA-4B5D-A9C7-72B4F35AE727}"/>
              </a:ext>
            </a:extLst>
          </p:cNvPr>
          <p:cNvGrpSpPr/>
          <p:nvPr/>
        </p:nvGrpSpPr>
        <p:grpSpPr>
          <a:xfrm>
            <a:off x="9879895" y="3741008"/>
            <a:ext cx="711200" cy="711200"/>
            <a:chOff x="8467150" y="4112389"/>
            <a:chExt cx="711200" cy="711200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7CD6DE9-BDA7-4099-B703-55C4E8A92C75}"/>
                </a:ext>
              </a:extLst>
            </p:cNvPr>
            <p:cNvSpPr/>
            <p:nvPr/>
          </p:nvSpPr>
          <p:spPr>
            <a:xfrm>
              <a:off x="8467150" y="4112389"/>
              <a:ext cx="711200" cy="711200"/>
            </a:xfrm>
            <a:custGeom>
              <a:avLst/>
              <a:gdLst>
                <a:gd name="connsiteX0" fmla="*/ 0 w 711200"/>
                <a:gd name="connsiteY0" fmla="*/ 0 h 711200"/>
                <a:gd name="connsiteX1" fmla="*/ 711200 w 711200"/>
                <a:gd name="connsiteY1" fmla="*/ 0 h 711200"/>
                <a:gd name="connsiteX2" fmla="*/ 711200 w 711200"/>
                <a:gd name="connsiteY2" fmla="*/ 711200 h 711200"/>
                <a:gd name="connsiteX3" fmla="*/ 0 w 711200"/>
                <a:gd name="connsiteY3" fmla="*/ 7112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711200">
                  <a:moveTo>
                    <a:pt x="0" y="0"/>
                  </a:moveTo>
                  <a:lnTo>
                    <a:pt x="711200" y="0"/>
                  </a:lnTo>
                  <a:lnTo>
                    <a:pt x="711200" y="711200"/>
                  </a:lnTo>
                  <a:lnTo>
                    <a:pt x="0" y="711200"/>
                  </a:lnTo>
                  <a:close/>
                </a:path>
              </a:pathLst>
            </a:custGeom>
            <a:solidFill>
              <a:srgbClr val="66392E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282B99E-C6F2-4A4B-A63E-23B0539168E2}"/>
                </a:ext>
              </a:extLst>
            </p:cNvPr>
            <p:cNvSpPr/>
            <p:nvPr/>
          </p:nvSpPr>
          <p:spPr>
            <a:xfrm>
              <a:off x="8585683" y="4370792"/>
              <a:ext cx="104309" cy="322411"/>
            </a:xfrm>
            <a:custGeom>
              <a:avLst/>
              <a:gdLst>
                <a:gd name="connsiteX0" fmla="*/ 94827 w 104309"/>
                <a:gd name="connsiteY0" fmla="*/ 0 h 322410"/>
                <a:gd name="connsiteX1" fmla="*/ 9483 w 104309"/>
                <a:gd name="connsiteY1" fmla="*/ 0 h 322410"/>
                <a:gd name="connsiteX2" fmla="*/ 0 w 104309"/>
                <a:gd name="connsiteY2" fmla="*/ 9483 h 322410"/>
                <a:gd name="connsiteX3" fmla="*/ 0 w 104309"/>
                <a:gd name="connsiteY3" fmla="*/ 312928 h 322410"/>
                <a:gd name="connsiteX4" fmla="*/ 9483 w 104309"/>
                <a:gd name="connsiteY4" fmla="*/ 322411 h 322410"/>
                <a:gd name="connsiteX5" fmla="*/ 94827 w 104309"/>
                <a:gd name="connsiteY5" fmla="*/ 322411 h 322410"/>
                <a:gd name="connsiteX6" fmla="*/ 104309 w 104309"/>
                <a:gd name="connsiteY6" fmla="*/ 312928 h 322410"/>
                <a:gd name="connsiteX7" fmla="*/ 104309 w 104309"/>
                <a:gd name="connsiteY7" fmla="*/ 9483 h 322410"/>
                <a:gd name="connsiteX8" fmla="*/ 94827 w 104309"/>
                <a:gd name="connsiteY8" fmla="*/ 0 h 322410"/>
                <a:gd name="connsiteX9" fmla="*/ 85344 w 104309"/>
                <a:gd name="connsiteY9" fmla="*/ 303445 h 322410"/>
                <a:gd name="connsiteX10" fmla="*/ 18965 w 104309"/>
                <a:gd name="connsiteY10" fmla="*/ 303445 h 322410"/>
                <a:gd name="connsiteX11" fmla="*/ 18965 w 104309"/>
                <a:gd name="connsiteY11" fmla="*/ 18965 h 322410"/>
                <a:gd name="connsiteX12" fmla="*/ 85344 w 104309"/>
                <a:gd name="connsiteY12" fmla="*/ 18965 h 322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309" h="322410">
                  <a:moveTo>
                    <a:pt x="94827" y="0"/>
                  </a:moveTo>
                  <a:lnTo>
                    <a:pt x="9483" y="0"/>
                  </a:lnTo>
                  <a:cubicBezTo>
                    <a:pt x="4246" y="0"/>
                    <a:pt x="0" y="4246"/>
                    <a:pt x="0" y="9483"/>
                  </a:cubicBezTo>
                  <a:lnTo>
                    <a:pt x="0" y="312928"/>
                  </a:lnTo>
                  <a:cubicBezTo>
                    <a:pt x="0" y="318165"/>
                    <a:pt x="4246" y="322411"/>
                    <a:pt x="9483" y="322411"/>
                  </a:cubicBezTo>
                  <a:lnTo>
                    <a:pt x="94827" y="322411"/>
                  </a:lnTo>
                  <a:cubicBezTo>
                    <a:pt x="100064" y="322411"/>
                    <a:pt x="104309" y="318165"/>
                    <a:pt x="104309" y="312928"/>
                  </a:cubicBezTo>
                  <a:lnTo>
                    <a:pt x="104309" y="9483"/>
                  </a:lnTo>
                  <a:cubicBezTo>
                    <a:pt x="104309" y="4246"/>
                    <a:pt x="100064" y="0"/>
                    <a:pt x="94827" y="0"/>
                  </a:cubicBezTo>
                  <a:close/>
                  <a:moveTo>
                    <a:pt x="85344" y="303445"/>
                  </a:moveTo>
                  <a:lnTo>
                    <a:pt x="18965" y="303445"/>
                  </a:lnTo>
                  <a:lnTo>
                    <a:pt x="18965" y="18965"/>
                  </a:lnTo>
                  <a:lnTo>
                    <a:pt x="85344" y="18965"/>
                  </a:lnTo>
                  <a:close/>
                </a:path>
              </a:pathLst>
            </a:custGeom>
            <a:solidFill>
              <a:srgbClr val="FFFFFF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0D325D9-F994-47E2-894A-45BE2502927D}"/>
                </a:ext>
              </a:extLst>
            </p:cNvPr>
            <p:cNvSpPr/>
            <p:nvPr/>
          </p:nvSpPr>
          <p:spPr>
            <a:xfrm>
              <a:off x="8708958" y="4520144"/>
              <a:ext cx="104309" cy="170688"/>
            </a:xfrm>
            <a:custGeom>
              <a:avLst/>
              <a:gdLst>
                <a:gd name="connsiteX0" fmla="*/ 104309 w 104309"/>
                <a:gd name="connsiteY0" fmla="*/ 110663 h 170688"/>
                <a:gd name="connsiteX1" fmla="*/ 104309 w 104309"/>
                <a:gd name="connsiteY1" fmla="*/ 163576 h 170688"/>
                <a:gd name="connsiteX2" fmla="*/ 94827 w 104309"/>
                <a:gd name="connsiteY2" fmla="*/ 173059 h 170688"/>
                <a:gd name="connsiteX3" fmla="*/ 9483 w 104309"/>
                <a:gd name="connsiteY3" fmla="*/ 173059 h 170688"/>
                <a:gd name="connsiteX4" fmla="*/ 0 w 104309"/>
                <a:gd name="connsiteY4" fmla="*/ 163576 h 170688"/>
                <a:gd name="connsiteX5" fmla="*/ 0 w 104309"/>
                <a:gd name="connsiteY5" fmla="*/ 0 h 170688"/>
                <a:gd name="connsiteX6" fmla="*/ 18965 w 104309"/>
                <a:gd name="connsiteY6" fmla="*/ 49689 h 170688"/>
                <a:gd name="connsiteX7" fmla="*/ 18965 w 104309"/>
                <a:gd name="connsiteY7" fmla="*/ 153999 h 170688"/>
                <a:gd name="connsiteX8" fmla="*/ 85344 w 104309"/>
                <a:gd name="connsiteY8" fmla="*/ 153999 h 170688"/>
                <a:gd name="connsiteX9" fmla="*/ 85344 w 104309"/>
                <a:gd name="connsiteY9" fmla="*/ 104309 h 170688"/>
                <a:gd name="connsiteX10" fmla="*/ 104309 w 104309"/>
                <a:gd name="connsiteY10" fmla="*/ 110663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09" h="170688">
                  <a:moveTo>
                    <a:pt x="104309" y="110663"/>
                  </a:moveTo>
                  <a:lnTo>
                    <a:pt x="104309" y="163576"/>
                  </a:lnTo>
                  <a:cubicBezTo>
                    <a:pt x="104309" y="168813"/>
                    <a:pt x="100064" y="173059"/>
                    <a:pt x="94827" y="173059"/>
                  </a:cubicBezTo>
                  <a:lnTo>
                    <a:pt x="9483" y="173059"/>
                  </a:lnTo>
                  <a:cubicBezTo>
                    <a:pt x="4246" y="173059"/>
                    <a:pt x="0" y="168813"/>
                    <a:pt x="0" y="163576"/>
                  </a:cubicBezTo>
                  <a:lnTo>
                    <a:pt x="0" y="0"/>
                  </a:lnTo>
                  <a:cubicBezTo>
                    <a:pt x="3083" y="17624"/>
                    <a:pt x="9522" y="34493"/>
                    <a:pt x="18965" y="49689"/>
                  </a:cubicBezTo>
                  <a:lnTo>
                    <a:pt x="18965" y="153999"/>
                  </a:lnTo>
                  <a:lnTo>
                    <a:pt x="85344" y="153999"/>
                  </a:lnTo>
                  <a:lnTo>
                    <a:pt x="85344" y="104309"/>
                  </a:lnTo>
                  <a:cubicBezTo>
                    <a:pt x="91491" y="106917"/>
                    <a:pt x="97832" y="109041"/>
                    <a:pt x="104309" y="110663"/>
                  </a:cubicBezTo>
                  <a:close/>
                </a:path>
              </a:pathLst>
            </a:custGeom>
            <a:solidFill>
              <a:srgbClr val="FFFFFF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A1E0D431-155F-4F5E-ACFF-FC5CDD8111F5}"/>
                </a:ext>
              </a:extLst>
            </p:cNvPr>
            <p:cNvSpPr/>
            <p:nvPr/>
          </p:nvSpPr>
          <p:spPr>
            <a:xfrm>
              <a:off x="8708958" y="4313896"/>
              <a:ext cx="104309" cy="151723"/>
            </a:xfrm>
            <a:custGeom>
              <a:avLst/>
              <a:gdLst>
                <a:gd name="connsiteX0" fmla="*/ 104309 w 104309"/>
                <a:gd name="connsiteY0" fmla="*/ 9483 h 151722"/>
                <a:gd name="connsiteX1" fmla="*/ 104309 w 104309"/>
                <a:gd name="connsiteY1" fmla="*/ 43051 h 151722"/>
                <a:gd name="connsiteX2" fmla="*/ 85344 w 104309"/>
                <a:gd name="connsiteY2" fmla="*/ 49784 h 151722"/>
                <a:gd name="connsiteX3" fmla="*/ 85344 w 104309"/>
                <a:gd name="connsiteY3" fmla="*/ 18965 h 151722"/>
                <a:gd name="connsiteX4" fmla="*/ 18965 w 104309"/>
                <a:gd name="connsiteY4" fmla="*/ 18965 h 151722"/>
                <a:gd name="connsiteX5" fmla="*/ 18965 w 104309"/>
                <a:gd name="connsiteY5" fmla="*/ 104309 h 151722"/>
                <a:gd name="connsiteX6" fmla="*/ 0 w 104309"/>
                <a:gd name="connsiteY6" fmla="*/ 153999 h 151722"/>
                <a:gd name="connsiteX7" fmla="*/ 0 w 104309"/>
                <a:gd name="connsiteY7" fmla="*/ 9483 h 151722"/>
                <a:gd name="connsiteX8" fmla="*/ 9483 w 104309"/>
                <a:gd name="connsiteY8" fmla="*/ 0 h 151722"/>
                <a:gd name="connsiteX9" fmla="*/ 94827 w 104309"/>
                <a:gd name="connsiteY9" fmla="*/ 0 h 151722"/>
                <a:gd name="connsiteX10" fmla="*/ 104309 w 104309"/>
                <a:gd name="connsiteY10" fmla="*/ 9483 h 151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09" h="151722">
                  <a:moveTo>
                    <a:pt x="104309" y="9483"/>
                  </a:moveTo>
                  <a:lnTo>
                    <a:pt x="104309" y="43051"/>
                  </a:lnTo>
                  <a:cubicBezTo>
                    <a:pt x="97821" y="44796"/>
                    <a:pt x="91480" y="47047"/>
                    <a:pt x="85344" y="49784"/>
                  </a:cubicBezTo>
                  <a:lnTo>
                    <a:pt x="85344" y="18965"/>
                  </a:lnTo>
                  <a:lnTo>
                    <a:pt x="18965" y="18965"/>
                  </a:lnTo>
                  <a:lnTo>
                    <a:pt x="18965" y="104309"/>
                  </a:lnTo>
                  <a:cubicBezTo>
                    <a:pt x="9522" y="119506"/>
                    <a:pt x="3083" y="136374"/>
                    <a:pt x="0" y="153999"/>
                  </a:cubicBezTo>
                  <a:lnTo>
                    <a:pt x="0" y="9483"/>
                  </a:lnTo>
                  <a:cubicBezTo>
                    <a:pt x="0" y="4246"/>
                    <a:pt x="4246" y="0"/>
                    <a:pt x="9483" y="0"/>
                  </a:cubicBezTo>
                  <a:lnTo>
                    <a:pt x="94827" y="0"/>
                  </a:lnTo>
                  <a:cubicBezTo>
                    <a:pt x="100064" y="0"/>
                    <a:pt x="104309" y="4246"/>
                    <a:pt x="104309" y="9483"/>
                  </a:cubicBezTo>
                  <a:close/>
                </a:path>
              </a:pathLst>
            </a:custGeom>
            <a:solidFill>
              <a:srgbClr val="FFFFFF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E76710A-939D-41B4-95E8-87616F2C0C5C}"/>
                </a:ext>
              </a:extLst>
            </p:cNvPr>
            <p:cNvSpPr/>
            <p:nvPr/>
          </p:nvSpPr>
          <p:spPr>
            <a:xfrm>
              <a:off x="8832233" y="4238034"/>
              <a:ext cx="104309" cy="455168"/>
            </a:xfrm>
            <a:custGeom>
              <a:avLst/>
              <a:gdLst>
                <a:gd name="connsiteX0" fmla="*/ 85344 w 104309"/>
                <a:gd name="connsiteY0" fmla="*/ 400358 h 455168"/>
                <a:gd name="connsiteX1" fmla="*/ 85344 w 104309"/>
                <a:gd name="connsiteY1" fmla="*/ 436203 h 455168"/>
                <a:gd name="connsiteX2" fmla="*/ 18965 w 104309"/>
                <a:gd name="connsiteY2" fmla="*/ 436203 h 455168"/>
                <a:gd name="connsiteX3" fmla="*/ 18965 w 104309"/>
                <a:gd name="connsiteY3" fmla="*/ 398272 h 455168"/>
                <a:gd name="connsiteX4" fmla="*/ 18965 w 104309"/>
                <a:gd name="connsiteY4" fmla="*/ 398272 h 455168"/>
                <a:gd name="connsiteX5" fmla="*/ 0 w 104309"/>
                <a:gd name="connsiteY5" fmla="*/ 397039 h 455168"/>
                <a:gd name="connsiteX6" fmla="*/ 0 w 104309"/>
                <a:gd name="connsiteY6" fmla="*/ 445685 h 455168"/>
                <a:gd name="connsiteX7" fmla="*/ 9483 w 104309"/>
                <a:gd name="connsiteY7" fmla="*/ 455168 h 455168"/>
                <a:gd name="connsiteX8" fmla="*/ 94827 w 104309"/>
                <a:gd name="connsiteY8" fmla="*/ 455168 h 455168"/>
                <a:gd name="connsiteX9" fmla="*/ 104309 w 104309"/>
                <a:gd name="connsiteY9" fmla="*/ 445685 h 455168"/>
                <a:gd name="connsiteX10" fmla="*/ 104309 w 104309"/>
                <a:gd name="connsiteY10" fmla="*/ 419324 h 455168"/>
                <a:gd name="connsiteX11" fmla="*/ 94827 w 104309"/>
                <a:gd name="connsiteY11" fmla="*/ 0 h 455168"/>
                <a:gd name="connsiteX12" fmla="*/ 9483 w 104309"/>
                <a:gd name="connsiteY12" fmla="*/ 0 h 455168"/>
                <a:gd name="connsiteX13" fmla="*/ 0 w 104309"/>
                <a:gd name="connsiteY13" fmla="*/ 9483 h 455168"/>
                <a:gd name="connsiteX14" fmla="*/ 0 w 104309"/>
                <a:gd name="connsiteY14" fmla="*/ 115025 h 455168"/>
                <a:gd name="connsiteX15" fmla="*/ 18965 w 104309"/>
                <a:gd name="connsiteY15" fmla="*/ 113792 h 455168"/>
                <a:gd name="connsiteX16" fmla="*/ 18965 w 104309"/>
                <a:gd name="connsiteY16" fmla="*/ 113792 h 455168"/>
                <a:gd name="connsiteX17" fmla="*/ 18965 w 104309"/>
                <a:gd name="connsiteY17" fmla="*/ 18965 h 455168"/>
                <a:gd name="connsiteX18" fmla="*/ 85344 w 104309"/>
                <a:gd name="connsiteY18" fmla="*/ 18965 h 455168"/>
                <a:gd name="connsiteX19" fmla="*/ 85344 w 104309"/>
                <a:gd name="connsiteY19" fmla="*/ 130387 h 455168"/>
                <a:gd name="connsiteX20" fmla="*/ 104309 w 104309"/>
                <a:gd name="connsiteY20" fmla="*/ 142524 h 455168"/>
                <a:gd name="connsiteX21" fmla="*/ 104309 w 104309"/>
                <a:gd name="connsiteY21" fmla="*/ 9767 h 455168"/>
                <a:gd name="connsiteX22" fmla="*/ 95115 w 104309"/>
                <a:gd name="connsiteY22" fmla="*/ 4 h 455168"/>
                <a:gd name="connsiteX23" fmla="*/ 94827 w 104309"/>
                <a:gd name="connsiteY23" fmla="*/ 0 h 45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4309" h="455168">
                  <a:moveTo>
                    <a:pt x="85344" y="400358"/>
                  </a:moveTo>
                  <a:lnTo>
                    <a:pt x="85344" y="436203"/>
                  </a:lnTo>
                  <a:lnTo>
                    <a:pt x="18965" y="436203"/>
                  </a:lnTo>
                  <a:lnTo>
                    <a:pt x="18965" y="398272"/>
                  </a:lnTo>
                  <a:lnTo>
                    <a:pt x="18965" y="398272"/>
                  </a:lnTo>
                  <a:cubicBezTo>
                    <a:pt x="12623" y="398293"/>
                    <a:pt x="6286" y="397881"/>
                    <a:pt x="0" y="397039"/>
                  </a:cubicBezTo>
                  <a:lnTo>
                    <a:pt x="0" y="445685"/>
                  </a:lnTo>
                  <a:cubicBezTo>
                    <a:pt x="0" y="450922"/>
                    <a:pt x="4246" y="455168"/>
                    <a:pt x="9483" y="455168"/>
                  </a:cubicBezTo>
                  <a:lnTo>
                    <a:pt x="94827" y="455168"/>
                  </a:lnTo>
                  <a:cubicBezTo>
                    <a:pt x="100064" y="455168"/>
                    <a:pt x="104309" y="450922"/>
                    <a:pt x="104309" y="445685"/>
                  </a:cubicBezTo>
                  <a:lnTo>
                    <a:pt x="104309" y="419324"/>
                  </a:lnTo>
                  <a:close/>
                  <a:moveTo>
                    <a:pt x="94827" y="0"/>
                  </a:moveTo>
                  <a:lnTo>
                    <a:pt x="9483" y="0"/>
                  </a:lnTo>
                  <a:cubicBezTo>
                    <a:pt x="4246" y="0"/>
                    <a:pt x="0" y="4246"/>
                    <a:pt x="0" y="9483"/>
                  </a:cubicBezTo>
                  <a:lnTo>
                    <a:pt x="0" y="115025"/>
                  </a:lnTo>
                  <a:cubicBezTo>
                    <a:pt x="6286" y="114174"/>
                    <a:pt x="12623" y="113763"/>
                    <a:pt x="18965" y="113792"/>
                  </a:cubicBezTo>
                  <a:lnTo>
                    <a:pt x="18965" y="113792"/>
                  </a:lnTo>
                  <a:lnTo>
                    <a:pt x="18965" y="18965"/>
                  </a:lnTo>
                  <a:lnTo>
                    <a:pt x="85344" y="18965"/>
                  </a:lnTo>
                  <a:lnTo>
                    <a:pt x="85344" y="130387"/>
                  </a:lnTo>
                  <a:cubicBezTo>
                    <a:pt x="91988" y="133905"/>
                    <a:pt x="98332" y="137965"/>
                    <a:pt x="104309" y="142524"/>
                  </a:cubicBezTo>
                  <a:lnTo>
                    <a:pt x="104309" y="9767"/>
                  </a:lnTo>
                  <a:cubicBezTo>
                    <a:pt x="104466" y="4532"/>
                    <a:pt x="100350" y="161"/>
                    <a:pt x="95115" y="4"/>
                  </a:cubicBezTo>
                  <a:cubicBezTo>
                    <a:pt x="95019" y="1"/>
                    <a:pt x="94923" y="0"/>
                    <a:pt x="94827" y="0"/>
                  </a:cubicBezTo>
                  <a:close/>
                </a:path>
              </a:pathLst>
            </a:custGeom>
            <a:solidFill>
              <a:srgbClr val="FFFFFF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4086334-1E18-4772-AC5C-D6324A938996}"/>
                </a:ext>
              </a:extLst>
            </p:cNvPr>
            <p:cNvSpPr/>
            <p:nvPr/>
          </p:nvSpPr>
          <p:spPr>
            <a:xfrm>
              <a:off x="8955507" y="4285448"/>
              <a:ext cx="104309" cy="322411"/>
            </a:xfrm>
            <a:custGeom>
              <a:avLst/>
              <a:gdLst>
                <a:gd name="connsiteX0" fmla="*/ 94827 w 104309"/>
                <a:gd name="connsiteY0" fmla="*/ 0 h 322410"/>
                <a:gd name="connsiteX1" fmla="*/ 9483 w 104309"/>
                <a:gd name="connsiteY1" fmla="*/ 0 h 322410"/>
                <a:gd name="connsiteX2" fmla="*/ 0 w 104309"/>
                <a:gd name="connsiteY2" fmla="*/ 9483 h 322410"/>
                <a:gd name="connsiteX3" fmla="*/ 0 w 104309"/>
                <a:gd name="connsiteY3" fmla="*/ 112275 h 322410"/>
                <a:gd name="connsiteX4" fmla="*/ 18965 w 104309"/>
                <a:gd name="connsiteY4" fmla="*/ 138257 h 322410"/>
                <a:gd name="connsiteX5" fmla="*/ 18965 w 104309"/>
                <a:gd name="connsiteY5" fmla="*/ 18965 h 322410"/>
                <a:gd name="connsiteX6" fmla="*/ 85344 w 104309"/>
                <a:gd name="connsiteY6" fmla="*/ 18965 h 322410"/>
                <a:gd name="connsiteX7" fmla="*/ 85344 w 104309"/>
                <a:gd name="connsiteY7" fmla="*/ 310557 h 322410"/>
                <a:gd name="connsiteX8" fmla="*/ 104309 w 104309"/>
                <a:gd name="connsiteY8" fmla="*/ 329523 h 322410"/>
                <a:gd name="connsiteX9" fmla="*/ 104309 w 104309"/>
                <a:gd name="connsiteY9" fmla="*/ 9483 h 322410"/>
                <a:gd name="connsiteX10" fmla="*/ 94827 w 104309"/>
                <a:gd name="connsiteY10" fmla="*/ 0 h 322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09" h="322410">
                  <a:moveTo>
                    <a:pt x="94827" y="0"/>
                  </a:moveTo>
                  <a:lnTo>
                    <a:pt x="9483" y="0"/>
                  </a:lnTo>
                  <a:cubicBezTo>
                    <a:pt x="4246" y="0"/>
                    <a:pt x="0" y="4246"/>
                    <a:pt x="0" y="9483"/>
                  </a:cubicBezTo>
                  <a:lnTo>
                    <a:pt x="0" y="112275"/>
                  </a:lnTo>
                  <a:cubicBezTo>
                    <a:pt x="7311" y="120168"/>
                    <a:pt x="13676" y="128888"/>
                    <a:pt x="18965" y="138257"/>
                  </a:cubicBezTo>
                  <a:lnTo>
                    <a:pt x="18965" y="18965"/>
                  </a:lnTo>
                  <a:lnTo>
                    <a:pt x="85344" y="18965"/>
                  </a:lnTo>
                  <a:lnTo>
                    <a:pt x="85344" y="310557"/>
                  </a:lnTo>
                  <a:lnTo>
                    <a:pt x="104309" y="329523"/>
                  </a:lnTo>
                  <a:lnTo>
                    <a:pt x="104309" y="9483"/>
                  </a:lnTo>
                  <a:cubicBezTo>
                    <a:pt x="104309" y="4246"/>
                    <a:pt x="100064" y="0"/>
                    <a:pt x="94827" y="0"/>
                  </a:cubicBezTo>
                  <a:close/>
                </a:path>
              </a:pathLst>
            </a:custGeom>
            <a:solidFill>
              <a:srgbClr val="FFFFFF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BA6B48C-EA23-489B-BB2C-AF0E1CE1FF4F}"/>
                </a:ext>
              </a:extLst>
            </p:cNvPr>
            <p:cNvSpPr/>
            <p:nvPr/>
          </p:nvSpPr>
          <p:spPr>
            <a:xfrm>
              <a:off x="8727659" y="4370540"/>
              <a:ext cx="331893" cy="322411"/>
            </a:xfrm>
            <a:custGeom>
              <a:avLst/>
              <a:gdLst>
                <a:gd name="connsiteX0" fmla="*/ 320683 w 331893"/>
                <a:gd name="connsiteY0" fmla="*/ 260077 h 322410"/>
                <a:gd name="connsiteX1" fmla="*/ 235339 w 331893"/>
                <a:gd name="connsiteY1" fmla="*/ 174733 h 322410"/>
                <a:gd name="connsiteX2" fmla="*/ 174733 w 331893"/>
                <a:gd name="connsiteY2" fmla="*/ 11270 h 322410"/>
                <a:gd name="connsiteX3" fmla="*/ 11270 w 331893"/>
                <a:gd name="connsiteY3" fmla="*/ 71876 h 322410"/>
                <a:gd name="connsiteX4" fmla="*/ 71876 w 331893"/>
                <a:gd name="connsiteY4" fmla="*/ 235339 h 322410"/>
                <a:gd name="connsiteX5" fmla="*/ 180909 w 331893"/>
                <a:gd name="connsiteY5" fmla="*/ 232293 h 322410"/>
                <a:gd name="connsiteX6" fmla="*/ 264830 w 331893"/>
                <a:gd name="connsiteY6" fmla="*/ 316119 h 322410"/>
                <a:gd name="connsiteX7" fmla="*/ 320636 w 331893"/>
                <a:gd name="connsiteY7" fmla="*/ 316167 h 322410"/>
                <a:gd name="connsiteX8" fmla="*/ 320683 w 331893"/>
                <a:gd name="connsiteY8" fmla="*/ 260361 h 322410"/>
                <a:gd name="connsiteX9" fmla="*/ 19229 w 331893"/>
                <a:gd name="connsiteY9" fmla="*/ 123337 h 322410"/>
                <a:gd name="connsiteX10" fmla="*/ 123539 w 331893"/>
                <a:gd name="connsiteY10" fmla="*/ 19027 h 322410"/>
                <a:gd name="connsiteX11" fmla="*/ 227848 w 331893"/>
                <a:gd name="connsiteY11" fmla="*/ 123337 h 322410"/>
                <a:gd name="connsiteX12" fmla="*/ 123539 w 331893"/>
                <a:gd name="connsiteY12" fmla="*/ 227646 h 322410"/>
                <a:gd name="connsiteX13" fmla="*/ 19229 w 331893"/>
                <a:gd name="connsiteY13" fmla="*/ 123337 h 322410"/>
                <a:gd name="connsiteX14" fmla="*/ 307218 w 331893"/>
                <a:gd name="connsiteY14" fmla="*/ 302464 h 322410"/>
                <a:gd name="connsiteX15" fmla="*/ 278201 w 331893"/>
                <a:gd name="connsiteY15" fmla="*/ 302464 h 322410"/>
                <a:gd name="connsiteX16" fmla="*/ 197409 w 331893"/>
                <a:gd name="connsiteY16" fmla="*/ 221672 h 322410"/>
                <a:gd name="connsiteX17" fmla="*/ 225857 w 331893"/>
                <a:gd name="connsiteY17" fmla="*/ 191612 h 322410"/>
                <a:gd name="connsiteX18" fmla="*/ 307408 w 331893"/>
                <a:gd name="connsiteY18" fmla="*/ 273542 h 322410"/>
                <a:gd name="connsiteX19" fmla="*/ 307218 w 331893"/>
                <a:gd name="connsiteY19" fmla="*/ 302464 h 322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1893" h="322410">
                  <a:moveTo>
                    <a:pt x="320683" y="260077"/>
                  </a:moveTo>
                  <a:lnTo>
                    <a:pt x="235339" y="174733"/>
                  </a:lnTo>
                  <a:cubicBezTo>
                    <a:pt x="263742" y="112858"/>
                    <a:pt x="236608" y="39673"/>
                    <a:pt x="174733" y="11270"/>
                  </a:cubicBezTo>
                  <a:cubicBezTo>
                    <a:pt x="112858" y="-17133"/>
                    <a:pt x="39673" y="10001"/>
                    <a:pt x="11270" y="71876"/>
                  </a:cubicBezTo>
                  <a:cubicBezTo>
                    <a:pt x="-17133" y="133751"/>
                    <a:pt x="10001" y="206936"/>
                    <a:pt x="71876" y="235339"/>
                  </a:cubicBezTo>
                  <a:cubicBezTo>
                    <a:pt x="106717" y="251333"/>
                    <a:pt x="147015" y="250207"/>
                    <a:pt x="180909" y="232293"/>
                  </a:cubicBezTo>
                  <a:lnTo>
                    <a:pt x="264830" y="316119"/>
                  </a:lnTo>
                  <a:cubicBezTo>
                    <a:pt x="280228" y="331543"/>
                    <a:pt x="305213" y="331564"/>
                    <a:pt x="320636" y="316167"/>
                  </a:cubicBezTo>
                  <a:cubicBezTo>
                    <a:pt x="336059" y="300770"/>
                    <a:pt x="336080" y="275785"/>
                    <a:pt x="320683" y="260361"/>
                  </a:cubicBezTo>
                  <a:close/>
                  <a:moveTo>
                    <a:pt x="19229" y="123337"/>
                  </a:moveTo>
                  <a:cubicBezTo>
                    <a:pt x="19229" y="65728"/>
                    <a:pt x="65930" y="19027"/>
                    <a:pt x="123539" y="19027"/>
                  </a:cubicBezTo>
                  <a:cubicBezTo>
                    <a:pt x="181147" y="19027"/>
                    <a:pt x="227848" y="65728"/>
                    <a:pt x="227848" y="123337"/>
                  </a:cubicBezTo>
                  <a:cubicBezTo>
                    <a:pt x="227848" y="180945"/>
                    <a:pt x="181147" y="227646"/>
                    <a:pt x="123539" y="227646"/>
                  </a:cubicBezTo>
                  <a:cubicBezTo>
                    <a:pt x="65930" y="227646"/>
                    <a:pt x="19229" y="180945"/>
                    <a:pt x="19229" y="123337"/>
                  </a:cubicBezTo>
                  <a:close/>
                  <a:moveTo>
                    <a:pt x="307218" y="302464"/>
                  </a:moveTo>
                  <a:cubicBezTo>
                    <a:pt x="299192" y="310445"/>
                    <a:pt x="286227" y="310445"/>
                    <a:pt x="278201" y="302464"/>
                  </a:cubicBezTo>
                  <a:lnTo>
                    <a:pt x="197409" y="221672"/>
                  </a:lnTo>
                  <a:cubicBezTo>
                    <a:pt x="208492" y="213299"/>
                    <a:pt x="218106" y="203140"/>
                    <a:pt x="225857" y="191612"/>
                  </a:cubicBezTo>
                  <a:lnTo>
                    <a:pt x="307408" y="273542"/>
                  </a:lnTo>
                  <a:cubicBezTo>
                    <a:pt x="315325" y="281588"/>
                    <a:pt x="315240" y="294523"/>
                    <a:pt x="307218" y="302464"/>
                  </a:cubicBezTo>
                  <a:close/>
                </a:path>
              </a:pathLst>
            </a:custGeom>
            <a:solidFill>
              <a:srgbClr val="FFFFFF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8EE0078-0C84-43E2-9217-7B79E4442D4C}"/>
                </a:ext>
              </a:extLst>
            </p:cNvPr>
            <p:cNvSpPr/>
            <p:nvPr/>
          </p:nvSpPr>
          <p:spPr>
            <a:xfrm>
              <a:off x="8783572" y="4428027"/>
              <a:ext cx="94827" cy="104309"/>
            </a:xfrm>
            <a:custGeom>
              <a:avLst/>
              <a:gdLst>
                <a:gd name="connsiteX0" fmla="*/ 25618 w 94826"/>
                <a:gd name="connsiteY0" fmla="*/ 111082 h 104309"/>
                <a:gd name="connsiteX1" fmla="*/ 11443 w 94826"/>
                <a:gd name="connsiteY1" fmla="*/ 25618 h 104309"/>
                <a:gd name="connsiteX2" fmla="*/ 96907 w 94826"/>
                <a:gd name="connsiteY2" fmla="*/ 11443 h 104309"/>
                <a:gd name="connsiteX3" fmla="*/ 98540 w 94826"/>
                <a:gd name="connsiteY3" fmla="*/ 12652 h 104309"/>
                <a:gd name="connsiteX4" fmla="*/ 87255 w 94826"/>
                <a:gd name="connsiteY4" fmla="*/ 27920 h 104309"/>
                <a:gd name="connsiteX5" fmla="*/ 28084 w 94826"/>
                <a:gd name="connsiteY5" fmla="*/ 36738 h 104309"/>
                <a:gd name="connsiteX6" fmla="*/ 36902 w 94826"/>
                <a:gd name="connsiteY6" fmla="*/ 95910 h 10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826" h="104309">
                  <a:moveTo>
                    <a:pt x="25618" y="111082"/>
                  </a:moveTo>
                  <a:cubicBezTo>
                    <a:pt x="-1897" y="91397"/>
                    <a:pt x="-8243" y="53133"/>
                    <a:pt x="11443" y="25618"/>
                  </a:cubicBezTo>
                  <a:cubicBezTo>
                    <a:pt x="31129" y="-1897"/>
                    <a:pt x="69393" y="-8243"/>
                    <a:pt x="96907" y="11443"/>
                  </a:cubicBezTo>
                  <a:cubicBezTo>
                    <a:pt x="97458" y="11837"/>
                    <a:pt x="98002" y="12240"/>
                    <a:pt x="98540" y="12652"/>
                  </a:cubicBezTo>
                  <a:lnTo>
                    <a:pt x="87255" y="27920"/>
                  </a:lnTo>
                  <a:cubicBezTo>
                    <a:pt x="68480" y="14015"/>
                    <a:pt x="41988" y="17963"/>
                    <a:pt x="28084" y="36738"/>
                  </a:cubicBezTo>
                  <a:cubicBezTo>
                    <a:pt x="14179" y="55514"/>
                    <a:pt x="18127" y="82006"/>
                    <a:pt x="36902" y="95910"/>
                  </a:cubicBezTo>
                  <a:close/>
                </a:path>
              </a:pathLst>
            </a:custGeom>
            <a:solidFill>
              <a:srgbClr val="FFFFFF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C2D8A830-9242-48DD-9FF3-DBBB1AA4F72C}"/>
              </a:ext>
            </a:extLst>
          </p:cNvPr>
          <p:cNvSpPr txBox="1"/>
          <p:nvPr/>
        </p:nvSpPr>
        <p:spPr>
          <a:xfrm>
            <a:off x="9078432" y="3498887"/>
            <a:ext cx="1473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</a:rPr>
              <a:t>Elasticsearch Service</a:t>
            </a:r>
          </a:p>
        </p:txBody>
      </p:sp>
      <p:grpSp>
        <p:nvGrpSpPr>
          <p:cNvPr id="78" name="Graphic 76">
            <a:extLst>
              <a:ext uri="{FF2B5EF4-FFF2-40B4-BE49-F238E27FC236}">
                <a16:creationId xmlns:a16="http://schemas.microsoft.com/office/drawing/2014/main" id="{E55F9C9E-1095-48CD-8590-F24AECBE3EDE}"/>
              </a:ext>
            </a:extLst>
          </p:cNvPr>
          <p:cNvGrpSpPr/>
          <p:nvPr/>
        </p:nvGrpSpPr>
        <p:grpSpPr>
          <a:xfrm>
            <a:off x="6221446" y="4234107"/>
            <a:ext cx="711200" cy="711200"/>
            <a:chOff x="9883597" y="1122081"/>
            <a:chExt cx="711200" cy="711200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EE18D52-EB6E-46CD-A8FE-4BBCDA8FE911}"/>
                </a:ext>
              </a:extLst>
            </p:cNvPr>
            <p:cNvSpPr/>
            <p:nvPr/>
          </p:nvSpPr>
          <p:spPr>
            <a:xfrm>
              <a:off x="9883597" y="1122081"/>
              <a:ext cx="711200" cy="711200"/>
            </a:xfrm>
            <a:custGeom>
              <a:avLst/>
              <a:gdLst>
                <a:gd name="connsiteX0" fmla="*/ 0 w 711200"/>
                <a:gd name="connsiteY0" fmla="*/ 0 h 711200"/>
                <a:gd name="connsiteX1" fmla="*/ 711200 w 711200"/>
                <a:gd name="connsiteY1" fmla="*/ 0 h 711200"/>
                <a:gd name="connsiteX2" fmla="*/ 711200 w 711200"/>
                <a:gd name="connsiteY2" fmla="*/ 711200 h 711200"/>
                <a:gd name="connsiteX3" fmla="*/ 0 w 711200"/>
                <a:gd name="connsiteY3" fmla="*/ 7112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711200">
                  <a:moveTo>
                    <a:pt x="0" y="0"/>
                  </a:moveTo>
                  <a:lnTo>
                    <a:pt x="711200" y="0"/>
                  </a:lnTo>
                  <a:lnTo>
                    <a:pt x="711200" y="711200"/>
                  </a:lnTo>
                  <a:lnTo>
                    <a:pt x="0" y="711200"/>
                  </a:lnTo>
                  <a:close/>
                </a:path>
              </a:pathLst>
            </a:custGeom>
            <a:solidFill>
              <a:srgbClr val="66392E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9F984D8-DBD0-44D0-A7FE-20D39203FEE6}"/>
                </a:ext>
              </a:extLst>
            </p:cNvPr>
            <p:cNvSpPr/>
            <p:nvPr/>
          </p:nvSpPr>
          <p:spPr>
            <a:xfrm>
              <a:off x="10179741" y="1526327"/>
              <a:ext cx="218101" cy="85344"/>
            </a:xfrm>
            <a:custGeom>
              <a:avLst/>
              <a:gdLst>
                <a:gd name="connsiteX0" fmla="*/ 134180 w 218101"/>
                <a:gd name="connsiteY0" fmla="*/ 90749 h 85344"/>
                <a:gd name="connsiteX1" fmla="*/ 0 w 218101"/>
                <a:gd name="connsiteY1" fmla="*/ 8629 h 85344"/>
                <a:gd name="connsiteX2" fmla="*/ 16784 w 218101"/>
                <a:gd name="connsiteY2" fmla="*/ 0 h 85344"/>
                <a:gd name="connsiteX3" fmla="*/ 194175 w 218101"/>
                <a:gd name="connsiteY3" fmla="*/ 57270 h 85344"/>
                <a:gd name="connsiteX4" fmla="*/ 214403 w 218101"/>
                <a:gd name="connsiteY4" fmla="*/ 44474 h 85344"/>
                <a:gd name="connsiteX5" fmla="*/ 225972 w 218101"/>
                <a:gd name="connsiteY5" fmla="*/ 59456 h 85344"/>
                <a:gd name="connsiteX6" fmla="*/ 143568 w 218101"/>
                <a:gd name="connsiteY6" fmla="*/ 9046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101" h="85344">
                  <a:moveTo>
                    <a:pt x="134180" y="90749"/>
                  </a:moveTo>
                  <a:cubicBezTo>
                    <a:pt x="77580" y="90750"/>
                    <a:pt x="25753" y="59031"/>
                    <a:pt x="0" y="8629"/>
                  </a:cubicBezTo>
                  <a:lnTo>
                    <a:pt x="16784" y="0"/>
                  </a:lnTo>
                  <a:cubicBezTo>
                    <a:pt x="49955" y="64800"/>
                    <a:pt x="129375" y="90440"/>
                    <a:pt x="194175" y="57270"/>
                  </a:cubicBezTo>
                  <a:cubicBezTo>
                    <a:pt x="201292" y="53627"/>
                    <a:pt x="208062" y="49344"/>
                    <a:pt x="214403" y="44474"/>
                  </a:cubicBezTo>
                  <a:lnTo>
                    <a:pt x="225972" y="59456"/>
                  </a:lnTo>
                  <a:cubicBezTo>
                    <a:pt x="202232" y="77817"/>
                    <a:pt x="173523" y="88621"/>
                    <a:pt x="143568" y="90465"/>
                  </a:cubicBezTo>
                  <a:close/>
                </a:path>
              </a:pathLst>
            </a:custGeom>
            <a:solidFill>
              <a:srgbClr val="FFFFFF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04D984C-7C93-41CD-8613-43595F38F2DD}"/>
                </a:ext>
              </a:extLst>
            </p:cNvPr>
            <p:cNvSpPr/>
            <p:nvPr/>
          </p:nvSpPr>
          <p:spPr>
            <a:xfrm>
              <a:off x="10170637" y="1316002"/>
              <a:ext cx="132757" cy="104309"/>
            </a:xfrm>
            <a:custGeom>
              <a:avLst/>
              <a:gdLst>
                <a:gd name="connsiteX0" fmla="*/ 18017 w 132757"/>
                <a:gd name="connsiteY0" fmla="*/ 109525 h 104309"/>
                <a:gd name="connsiteX1" fmla="*/ 0 w 132757"/>
                <a:gd name="connsiteY1" fmla="*/ 103646 h 104309"/>
                <a:gd name="connsiteX2" fmla="*/ 133895 w 132757"/>
                <a:gd name="connsiteY2" fmla="*/ 0 h 104309"/>
                <a:gd name="connsiteX3" fmla="*/ 135128 w 132757"/>
                <a:gd name="connsiteY3" fmla="*/ 18965 h 104309"/>
                <a:gd name="connsiteX4" fmla="*/ 18017 w 132757"/>
                <a:gd name="connsiteY4" fmla="*/ 109525 h 10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757" h="104309">
                  <a:moveTo>
                    <a:pt x="18017" y="109525"/>
                  </a:moveTo>
                  <a:lnTo>
                    <a:pt x="0" y="103646"/>
                  </a:lnTo>
                  <a:cubicBezTo>
                    <a:pt x="18983" y="44788"/>
                    <a:pt x="72158" y="3625"/>
                    <a:pt x="133895" y="0"/>
                  </a:cubicBezTo>
                  <a:lnTo>
                    <a:pt x="135128" y="18965"/>
                  </a:lnTo>
                  <a:cubicBezTo>
                    <a:pt x="81137" y="22074"/>
                    <a:pt x="34610" y="58053"/>
                    <a:pt x="18017" y="109525"/>
                  </a:cubicBezTo>
                  <a:close/>
                </a:path>
              </a:pathLst>
            </a:custGeom>
            <a:solidFill>
              <a:srgbClr val="FFFFFF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4987C85-1634-4A5B-AA04-EF1BC8D11469}"/>
                </a:ext>
              </a:extLst>
            </p:cNvPr>
            <p:cNvSpPr/>
            <p:nvPr/>
          </p:nvSpPr>
          <p:spPr>
            <a:xfrm>
              <a:off x="10204301" y="1357161"/>
              <a:ext cx="218101" cy="94827"/>
            </a:xfrm>
            <a:custGeom>
              <a:avLst/>
              <a:gdLst>
                <a:gd name="connsiteX0" fmla="*/ 18965 w 218101"/>
                <a:gd name="connsiteY0" fmla="*/ 99184 h 94826"/>
                <a:gd name="connsiteX1" fmla="*/ 0 w 218101"/>
                <a:gd name="connsiteY1" fmla="*/ 96623 h 94826"/>
                <a:gd name="connsiteX2" fmla="*/ 127019 w 218101"/>
                <a:gd name="connsiteY2" fmla="*/ 1125 h 94826"/>
                <a:gd name="connsiteX3" fmla="*/ 220757 w 218101"/>
                <a:gd name="connsiteY3" fmla="*/ 87141 h 94826"/>
                <a:gd name="connsiteX4" fmla="*/ 202265 w 218101"/>
                <a:gd name="connsiteY4" fmla="*/ 91408 h 94826"/>
                <a:gd name="connsiteX5" fmla="*/ 90169 w 218101"/>
                <a:gd name="connsiteY5" fmla="*/ 21529 h 94826"/>
                <a:gd name="connsiteX6" fmla="*/ 18776 w 218101"/>
                <a:gd name="connsiteY6" fmla="*/ 99563 h 9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101" h="94826">
                  <a:moveTo>
                    <a:pt x="18965" y="99184"/>
                  </a:moveTo>
                  <a:lnTo>
                    <a:pt x="0" y="96623"/>
                  </a:lnTo>
                  <a:cubicBezTo>
                    <a:pt x="8704" y="35177"/>
                    <a:pt x="65573" y="-7579"/>
                    <a:pt x="127019" y="1125"/>
                  </a:cubicBezTo>
                  <a:cubicBezTo>
                    <a:pt x="173050" y="7645"/>
                    <a:pt x="210313" y="41839"/>
                    <a:pt x="220757" y="87141"/>
                  </a:cubicBezTo>
                  <a:lnTo>
                    <a:pt x="202265" y="91408"/>
                  </a:lnTo>
                  <a:cubicBezTo>
                    <a:pt x="190607" y="41157"/>
                    <a:pt x="140420" y="9871"/>
                    <a:pt x="90169" y="21529"/>
                  </a:cubicBezTo>
                  <a:cubicBezTo>
                    <a:pt x="52518" y="30263"/>
                    <a:pt x="24136" y="61286"/>
                    <a:pt x="18776" y="99563"/>
                  </a:cubicBezTo>
                  <a:close/>
                </a:path>
              </a:pathLst>
            </a:custGeom>
            <a:solidFill>
              <a:srgbClr val="FFFFFF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180CDE9-7527-4FB8-AC05-A733DAD91A35}"/>
                </a:ext>
              </a:extLst>
            </p:cNvPr>
            <p:cNvSpPr/>
            <p:nvPr/>
          </p:nvSpPr>
          <p:spPr>
            <a:xfrm>
              <a:off x="10206008" y="1493707"/>
              <a:ext cx="113792" cy="85344"/>
            </a:xfrm>
            <a:custGeom>
              <a:avLst/>
              <a:gdLst>
                <a:gd name="connsiteX0" fmla="*/ 108577 w 113792"/>
                <a:gd name="connsiteY0" fmla="*/ 87810 h 85344"/>
                <a:gd name="connsiteX1" fmla="*/ 0 w 113792"/>
                <a:gd name="connsiteY1" fmla="*/ 4931 h 85344"/>
                <a:gd name="connsiteX2" fmla="*/ 18302 w 113792"/>
                <a:gd name="connsiteY2" fmla="*/ 0 h 85344"/>
                <a:gd name="connsiteX3" fmla="*/ 114266 w 113792"/>
                <a:gd name="connsiteY3" fmla="*/ 68655 h 85344"/>
                <a:gd name="connsiteX4" fmla="*/ 115404 w 113792"/>
                <a:gd name="connsiteY4" fmla="*/ 87620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92" h="85344">
                  <a:moveTo>
                    <a:pt x="108577" y="87810"/>
                  </a:moveTo>
                  <a:cubicBezTo>
                    <a:pt x="57864" y="87745"/>
                    <a:pt x="13435" y="53831"/>
                    <a:pt x="0" y="4931"/>
                  </a:cubicBezTo>
                  <a:lnTo>
                    <a:pt x="18302" y="0"/>
                  </a:lnTo>
                  <a:cubicBezTo>
                    <a:pt x="30051" y="42684"/>
                    <a:pt x="70075" y="71318"/>
                    <a:pt x="114266" y="68655"/>
                  </a:cubicBezTo>
                  <a:lnTo>
                    <a:pt x="115404" y="87620"/>
                  </a:lnTo>
                  <a:close/>
                </a:path>
              </a:pathLst>
            </a:custGeom>
            <a:solidFill>
              <a:srgbClr val="FFFFFF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F242E0-6775-4DDB-BB22-4C91B9938CF7}"/>
                </a:ext>
              </a:extLst>
            </p:cNvPr>
            <p:cNvSpPr/>
            <p:nvPr/>
          </p:nvSpPr>
          <p:spPr>
            <a:xfrm>
              <a:off x="10084061" y="1586068"/>
              <a:ext cx="75861" cy="75861"/>
            </a:xfrm>
            <a:custGeom>
              <a:avLst/>
              <a:gdLst>
                <a:gd name="connsiteX0" fmla="*/ 39638 w 75861"/>
                <a:gd name="connsiteY0" fmla="*/ 79085 h 75861"/>
                <a:gd name="connsiteX1" fmla="*/ 0 w 75861"/>
                <a:gd name="connsiteY1" fmla="*/ 39638 h 75861"/>
                <a:gd name="connsiteX2" fmla="*/ 39448 w 75861"/>
                <a:gd name="connsiteY2" fmla="*/ 0 h 75861"/>
                <a:gd name="connsiteX3" fmla="*/ 79085 w 75861"/>
                <a:gd name="connsiteY3" fmla="*/ 39448 h 75861"/>
                <a:gd name="connsiteX4" fmla="*/ 79085 w 75861"/>
                <a:gd name="connsiteY4" fmla="*/ 39543 h 75861"/>
                <a:gd name="connsiteX5" fmla="*/ 39638 w 75861"/>
                <a:gd name="connsiteY5" fmla="*/ 79085 h 75861"/>
                <a:gd name="connsiteX6" fmla="*/ 39638 w 75861"/>
                <a:gd name="connsiteY6" fmla="*/ 19060 h 75861"/>
                <a:gd name="connsiteX7" fmla="*/ 18966 w 75861"/>
                <a:gd name="connsiteY7" fmla="*/ 39543 h 75861"/>
                <a:gd name="connsiteX8" fmla="*/ 39448 w 75861"/>
                <a:gd name="connsiteY8" fmla="*/ 60214 h 75861"/>
                <a:gd name="connsiteX9" fmla="*/ 60120 w 75861"/>
                <a:gd name="connsiteY9" fmla="*/ 39732 h 75861"/>
                <a:gd name="connsiteX10" fmla="*/ 60120 w 75861"/>
                <a:gd name="connsiteY10" fmla="*/ 39543 h 75861"/>
                <a:gd name="connsiteX11" fmla="*/ 39638 w 75861"/>
                <a:gd name="connsiteY11" fmla="*/ 19060 h 75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861" h="75861">
                  <a:moveTo>
                    <a:pt x="39638" y="79085"/>
                  </a:moveTo>
                  <a:cubicBezTo>
                    <a:pt x="17799" y="79138"/>
                    <a:pt x="52" y="61476"/>
                    <a:pt x="0" y="39638"/>
                  </a:cubicBezTo>
                  <a:cubicBezTo>
                    <a:pt x="-52" y="17799"/>
                    <a:pt x="17609" y="52"/>
                    <a:pt x="39448" y="0"/>
                  </a:cubicBezTo>
                  <a:cubicBezTo>
                    <a:pt x="61287" y="-52"/>
                    <a:pt x="79033" y="17609"/>
                    <a:pt x="79085" y="39448"/>
                  </a:cubicBezTo>
                  <a:cubicBezTo>
                    <a:pt x="79085" y="39479"/>
                    <a:pt x="79085" y="39511"/>
                    <a:pt x="79085" y="39543"/>
                  </a:cubicBezTo>
                  <a:cubicBezTo>
                    <a:pt x="79086" y="61344"/>
                    <a:pt x="61439" y="79033"/>
                    <a:pt x="39638" y="79085"/>
                  </a:cubicBezTo>
                  <a:close/>
                  <a:moveTo>
                    <a:pt x="39638" y="19060"/>
                  </a:moveTo>
                  <a:cubicBezTo>
                    <a:pt x="28273" y="19008"/>
                    <a:pt x="19018" y="28178"/>
                    <a:pt x="18966" y="39543"/>
                  </a:cubicBezTo>
                  <a:cubicBezTo>
                    <a:pt x="18914" y="50907"/>
                    <a:pt x="28084" y="60162"/>
                    <a:pt x="39448" y="60214"/>
                  </a:cubicBezTo>
                  <a:cubicBezTo>
                    <a:pt x="50813" y="60267"/>
                    <a:pt x="60068" y="51096"/>
                    <a:pt x="60120" y="39732"/>
                  </a:cubicBezTo>
                  <a:cubicBezTo>
                    <a:pt x="60120" y="39669"/>
                    <a:pt x="60120" y="39606"/>
                    <a:pt x="60120" y="39543"/>
                  </a:cubicBezTo>
                  <a:cubicBezTo>
                    <a:pt x="60068" y="28252"/>
                    <a:pt x="50928" y="19112"/>
                    <a:pt x="39638" y="19060"/>
                  </a:cubicBezTo>
                  <a:close/>
                </a:path>
              </a:pathLst>
            </a:custGeom>
            <a:solidFill>
              <a:srgbClr val="FFFFFF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AE8BAF3-CFE9-412E-B8B4-A8791C636623}"/>
                </a:ext>
              </a:extLst>
            </p:cNvPr>
            <p:cNvSpPr/>
            <p:nvPr/>
          </p:nvSpPr>
          <p:spPr>
            <a:xfrm>
              <a:off x="10084061" y="1290114"/>
              <a:ext cx="75861" cy="75861"/>
            </a:xfrm>
            <a:custGeom>
              <a:avLst/>
              <a:gdLst>
                <a:gd name="connsiteX0" fmla="*/ 39637 w 75861"/>
                <a:gd name="connsiteY0" fmla="*/ 79085 h 75861"/>
                <a:gd name="connsiteX1" fmla="*/ 0 w 75861"/>
                <a:gd name="connsiteY1" fmla="*/ 39637 h 75861"/>
                <a:gd name="connsiteX2" fmla="*/ 39448 w 75861"/>
                <a:gd name="connsiteY2" fmla="*/ 0 h 75861"/>
                <a:gd name="connsiteX3" fmla="*/ 79085 w 75861"/>
                <a:gd name="connsiteY3" fmla="*/ 39448 h 75861"/>
                <a:gd name="connsiteX4" fmla="*/ 79085 w 75861"/>
                <a:gd name="connsiteY4" fmla="*/ 39637 h 75861"/>
                <a:gd name="connsiteX5" fmla="*/ 39637 w 75861"/>
                <a:gd name="connsiteY5" fmla="*/ 79085 h 75861"/>
                <a:gd name="connsiteX6" fmla="*/ 39637 w 75861"/>
                <a:gd name="connsiteY6" fmla="*/ 19060 h 75861"/>
                <a:gd name="connsiteX7" fmla="*/ 18965 w 75861"/>
                <a:gd name="connsiteY7" fmla="*/ 39542 h 75861"/>
                <a:gd name="connsiteX8" fmla="*/ 39448 w 75861"/>
                <a:gd name="connsiteY8" fmla="*/ 60214 h 75861"/>
                <a:gd name="connsiteX9" fmla="*/ 60120 w 75861"/>
                <a:gd name="connsiteY9" fmla="*/ 39732 h 75861"/>
                <a:gd name="connsiteX10" fmla="*/ 60120 w 75861"/>
                <a:gd name="connsiteY10" fmla="*/ 39637 h 75861"/>
                <a:gd name="connsiteX11" fmla="*/ 39637 w 75861"/>
                <a:gd name="connsiteY11" fmla="*/ 19060 h 75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861" h="75861">
                  <a:moveTo>
                    <a:pt x="39637" y="79085"/>
                  </a:moveTo>
                  <a:cubicBezTo>
                    <a:pt x="17799" y="79138"/>
                    <a:pt x="52" y="61476"/>
                    <a:pt x="0" y="39637"/>
                  </a:cubicBezTo>
                  <a:cubicBezTo>
                    <a:pt x="-52" y="17799"/>
                    <a:pt x="17609" y="52"/>
                    <a:pt x="39448" y="0"/>
                  </a:cubicBezTo>
                  <a:cubicBezTo>
                    <a:pt x="61287" y="-52"/>
                    <a:pt x="79033" y="17609"/>
                    <a:pt x="79085" y="39448"/>
                  </a:cubicBezTo>
                  <a:cubicBezTo>
                    <a:pt x="79085" y="39511"/>
                    <a:pt x="79085" y="39574"/>
                    <a:pt x="79085" y="39637"/>
                  </a:cubicBezTo>
                  <a:cubicBezTo>
                    <a:pt x="79033" y="61402"/>
                    <a:pt x="61402" y="79033"/>
                    <a:pt x="39637" y="79085"/>
                  </a:cubicBezTo>
                  <a:close/>
                  <a:moveTo>
                    <a:pt x="39637" y="19060"/>
                  </a:moveTo>
                  <a:cubicBezTo>
                    <a:pt x="28273" y="19008"/>
                    <a:pt x="19018" y="28178"/>
                    <a:pt x="18965" y="39542"/>
                  </a:cubicBezTo>
                  <a:cubicBezTo>
                    <a:pt x="18913" y="50907"/>
                    <a:pt x="28083" y="60162"/>
                    <a:pt x="39448" y="60214"/>
                  </a:cubicBezTo>
                  <a:cubicBezTo>
                    <a:pt x="50812" y="60267"/>
                    <a:pt x="60067" y="51096"/>
                    <a:pt x="60120" y="39732"/>
                  </a:cubicBezTo>
                  <a:cubicBezTo>
                    <a:pt x="60120" y="39701"/>
                    <a:pt x="60120" y="39669"/>
                    <a:pt x="60120" y="39637"/>
                  </a:cubicBezTo>
                  <a:cubicBezTo>
                    <a:pt x="60120" y="28310"/>
                    <a:pt x="50965" y="19112"/>
                    <a:pt x="39637" y="19060"/>
                  </a:cubicBezTo>
                  <a:close/>
                </a:path>
              </a:pathLst>
            </a:custGeom>
            <a:solidFill>
              <a:srgbClr val="FFFFFF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2614BFD-D8C4-4DA7-AAC8-D725879C20AD}"/>
                </a:ext>
              </a:extLst>
            </p:cNvPr>
            <p:cNvSpPr/>
            <p:nvPr/>
          </p:nvSpPr>
          <p:spPr>
            <a:xfrm>
              <a:off x="10011518" y="1438992"/>
              <a:ext cx="75861" cy="75861"/>
            </a:xfrm>
            <a:custGeom>
              <a:avLst/>
              <a:gdLst>
                <a:gd name="connsiteX0" fmla="*/ 39543 w 75861"/>
                <a:gd name="connsiteY0" fmla="*/ 79085 h 75861"/>
                <a:gd name="connsiteX1" fmla="*/ 0 w 75861"/>
                <a:gd name="connsiteY1" fmla="*/ 39543 h 75861"/>
                <a:gd name="connsiteX2" fmla="*/ 39543 w 75861"/>
                <a:gd name="connsiteY2" fmla="*/ 0 h 75861"/>
                <a:gd name="connsiteX3" fmla="*/ 79085 w 75861"/>
                <a:gd name="connsiteY3" fmla="*/ 39543 h 75861"/>
                <a:gd name="connsiteX4" fmla="*/ 39543 w 75861"/>
                <a:gd name="connsiteY4" fmla="*/ 79085 h 75861"/>
                <a:gd name="connsiteX5" fmla="*/ 39543 w 75861"/>
                <a:gd name="connsiteY5" fmla="*/ 19060 h 75861"/>
                <a:gd name="connsiteX6" fmla="*/ 18966 w 75861"/>
                <a:gd name="connsiteY6" fmla="*/ 39638 h 75861"/>
                <a:gd name="connsiteX7" fmla="*/ 39543 w 75861"/>
                <a:gd name="connsiteY7" fmla="*/ 60215 h 75861"/>
                <a:gd name="connsiteX8" fmla="*/ 60120 w 75861"/>
                <a:gd name="connsiteY8" fmla="*/ 39637 h 75861"/>
                <a:gd name="connsiteX9" fmla="*/ 60120 w 75861"/>
                <a:gd name="connsiteY9" fmla="*/ 39543 h 75861"/>
                <a:gd name="connsiteX10" fmla="*/ 39638 w 75861"/>
                <a:gd name="connsiteY10" fmla="*/ 19060 h 75861"/>
                <a:gd name="connsiteX11" fmla="*/ 39543 w 75861"/>
                <a:gd name="connsiteY11" fmla="*/ 19060 h 75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861" h="75861">
                  <a:moveTo>
                    <a:pt x="39543" y="79085"/>
                  </a:moveTo>
                  <a:cubicBezTo>
                    <a:pt x="17704" y="79085"/>
                    <a:pt x="0" y="61382"/>
                    <a:pt x="0" y="39543"/>
                  </a:cubicBezTo>
                  <a:cubicBezTo>
                    <a:pt x="0" y="17704"/>
                    <a:pt x="17704" y="0"/>
                    <a:pt x="39543" y="0"/>
                  </a:cubicBezTo>
                  <a:cubicBezTo>
                    <a:pt x="61382" y="0"/>
                    <a:pt x="79085" y="17704"/>
                    <a:pt x="79085" y="39543"/>
                  </a:cubicBezTo>
                  <a:cubicBezTo>
                    <a:pt x="79085" y="61382"/>
                    <a:pt x="61382" y="79085"/>
                    <a:pt x="39543" y="79085"/>
                  </a:cubicBezTo>
                  <a:close/>
                  <a:moveTo>
                    <a:pt x="39543" y="19060"/>
                  </a:moveTo>
                  <a:cubicBezTo>
                    <a:pt x="28178" y="19060"/>
                    <a:pt x="18965" y="28273"/>
                    <a:pt x="18966" y="39638"/>
                  </a:cubicBezTo>
                  <a:cubicBezTo>
                    <a:pt x="18966" y="51002"/>
                    <a:pt x="28179" y="60215"/>
                    <a:pt x="39543" y="60215"/>
                  </a:cubicBezTo>
                  <a:cubicBezTo>
                    <a:pt x="50908" y="60215"/>
                    <a:pt x="60120" y="51002"/>
                    <a:pt x="60120" y="39637"/>
                  </a:cubicBezTo>
                  <a:cubicBezTo>
                    <a:pt x="60120" y="39606"/>
                    <a:pt x="60120" y="39574"/>
                    <a:pt x="60120" y="39543"/>
                  </a:cubicBezTo>
                  <a:cubicBezTo>
                    <a:pt x="60120" y="28230"/>
                    <a:pt x="50950" y="19060"/>
                    <a:pt x="39638" y="19060"/>
                  </a:cubicBezTo>
                  <a:cubicBezTo>
                    <a:pt x="39606" y="19060"/>
                    <a:pt x="39574" y="19060"/>
                    <a:pt x="39543" y="19060"/>
                  </a:cubicBezTo>
                  <a:close/>
                </a:path>
              </a:pathLst>
            </a:custGeom>
            <a:solidFill>
              <a:srgbClr val="FFFFFF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C2D9BC2-2F20-44A8-9FA9-2D090F94CDDE}"/>
                </a:ext>
              </a:extLst>
            </p:cNvPr>
            <p:cNvSpPr/>
            <p:nvPr/>
          </p:nvSpPr>
          <p:spPr>
            <a:xfrm>
              <a:off x="10138419" y="1537081"/>
              <a:ext cx="56896" cy="66379"/>
            </a:xfrm>
            <a:custGeom>
              <a:avLst/>
              <a:gdLst>
                <a:gd name="connsiteX0" fmla="*/ 0 w 56896"/>
                <a:gd name="connsiteY0" fmla="*/ 54003 h 66378"/>
                <a:gd name="connsiteX1" fmla="*/ 50819 w 56896"/>
                <a:gd name="connsiteY1" fmla="*/ 0 h 66378"/>
                <a:gd name="connsiteX2" fmla="*/ 64630 w 56896"/>
                <a:gd name="connsiteY2" fmla="*/ 12997 h 66378"/>
                <a:gd name="connsiteX3" fmla="*/ 13812 w 56896"/>
                <a:gd name="connsiteY3" fmla="*/ 67000 h 6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96" h="66378">
                  <a:moveTo>
                    <a:pt x="0" y="54003"/>
                  </a:moveTo>
                  <a:lnTo>
                    <a:pt x="50819" y="0"/>
                  </a:lnTo>
                  <a:lnTo>
                    <a:pt x="64630" y="12997"/>
                  </a:lnTo>
                  <a:lnTo>
                    <a:pt x="13812" y="67000"/>
                  </a:lnTo>
                  <a:close/>
                </a:path>
              </a:pathLst>
            </a:custGeom>
            <a:solidFill>
              <a:srgbClr val="FFFFFF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40642C8-6716-4BE5-8237-7674584DA3A1}"/>
                </a:ext>
              </a:extLst>
            </p:cNvPr>
            <p:cNvSpPr/>
            <p:nvPr/>
          </p:nvSpPr>
          <p:spPr>
            <a:xfrm>
              <a:off x="10133236" y="1344128"/>
              <a:ext cx="56896" cy="56896"/>
            </a:xfrm>
            <a:custGeom>
              <a:avLst/>
              <a:gdLst>
                <a:gd name="connsiteX0" fmla="*/ 0 w 56896"/>
                <a:gd name="connsiteY0" fmla="*/ 13403 h 56896"/>
                <a:gd name="connsiteX1" fmla="*/ 13418 w 56896"/>
                <a:gd name="connsiteY1" fmla="*/ 0 h 56896"/>
                <a:gd name="connsiteX2" fmla="*/ 60598 w 56896"/>
                <a:gd name="connsiteY2" fmla="*/ 47230 h 56896"/>
                <a:gd name="connsiteX3" fmla="*/ 47180 w 56896"/>
                <a:gd name="connsiteY3" fmla="*/ 60633 h 5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96" h="56896">
                  <a:moveTo>
                    <a:pt x="0" y="13403"/>
                  </a:moveTo>
                  <a:lnTo>
                    <a:pt x="13418" y="0"/>
                  </a:lnTo>
                  <a:lnTo>
                    <a:pt x="60598" y="47230"/>
                  </a:lnTo>
                  <a:lnTo>
                    <a:pt x="47180" y="60633"/>
                  </a:lnTo>
                  <a:close/>
                </a:path>
              </a:pathLst>
            </a:custGeom>
            <a:solidFill>
              <a:srgbClr val="FFFFFF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3DC48B4-D561-4593-A24B-2C3E6D7B9D58}"/>
                </a:ext>
              </a:extLst>
            </p:cNvPr>
            <p:cNvSpPr/>
            <p:nvPr/>
          </p:nvSpPr>
          <p:spPr>
            <a:xfrm>
              <a:off x="10083966" y="1469052"/>
              <a:ext cx="161205" cy="18965"/>
            </a:xfrm>
            <a:custGeom>
              <a:avLst/>
              <a:gdLst>
                <a:gd name="connsiteX0" fmla="*/ 0 w 161205"/>
                <a:gd name="connsiteY0" fmla="*/ 0 h 18965"/>
                <a:gd name="connsiteX1" fmla="*/ 163671 w 161205"/>
                <a:gd name="connsiteY1" fmla="*/ 0 h 18965"/>
                <a:gd name="connsiteX2" fmla="*/ 163671 w 161205"/>
                <a:gd name="connsiteY2" fmla="*/ 18965 h 18965"/>
                <a:gd name="connsiteX3" fmla="*/ 0 w 161205"/>
                <a:gd name="connsiteY3" fmla="*/ 18965 h 18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205" h="18965">
                  <a:moveTo>
                    <a:pt x="0" y="0"/>
                  </a:moveTo>
                  <a:lnTo>
                    <a:pt x="163671" y="0"/>
                  </a:lnTo>
                  <a:lnTo>
                    <a:pt x="163671" y="18965"/>
                  </a:lnTo>
                  <a:lnTo>
                    <a:pt x="0" y="18965"/>
                  </a:lnTo>
                  <a:close/>
                </a:path>
              </a:pathLst>
            </a:custGeom>
            <a:solidFill>
              <a:srgbClr val="FFFFFF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AD3379C-6101-4EA2-80C0-0E867EB13CE0}"/>
                </a:ext>
              </a:extLst>
            </p:cNvPr>
            <p:cNvSpPr/>
            <p:nvPr/>
          </p:nvSpPr>
          <p:spPr>
            <a:xfrm>
              <a:off x="10238522" y="1396540"/>
              <a:ext cx="151723" cy="151723"/>
            </a:xfrm>
            <a:custGeom>
              <a:avLst/>
              <a:gdLst>
                <a:gd name="connsiteX0" fmla="*/ 77675 w 151722"/>
                <a:gd name="connsiteY0" fmla="*/ 155201 h 151722"/>
                <a:gd name="connsiteX1" fmla="*/ 73218 w 151722"/>
                <a:gd name="connsiteY1" fmla="*/ 155201 h 151722"/>
                <a:gd name="connsiteX2" fmla="*/ 130 w 151722"/>
                <a:gd name="connsiteY2" fmla="*/ 73218 h 151722"/>
                <a:gd name="connsiteX3" fmla="*/ 82113 w 151722"/>
                <a:gd name="connsiteY3" fmla="*/ 130 h 151722"/>
                <a:gd name="connsiteX4" fmla="*/ 152872 w 151722"/>
                <a:gd name="connsiteY4" fmla="*/ 58288 h 151722"/>
                <a:gd name="connsiteX5" fmla="*/ 134571 w 151722"/>
                <a:gd name="connsiteY5" fmla="*/ 63029 h 151722"/>
                <a:gd name="connsiteX6" fmla="*/ 62984 w 151722"/>
                <a:gd name="connsiteY6" fmla="*/ 20475 h 151722"/>
                <a:gd name="connsiteX7" fmla="*/ 20430 w 151722"/>
                <a:gd name="connsiteY7" fmla="*/ 92062 h 151722"/>
                <a:gd name="connsiteX8" fmla="*/ 92016 w 151722"/>
                <a:gd name="connsiteY8" fmla="*/ 134616 h 151722"/>
                <a:gd name="connsiteX9" fmla="*/ 132390 w 151722"/>
                <a:gd name="connsiteY9" fmla="*/ 98874 h 151722"/>
                <a:gd name="connsiteX10" fmla="*/ 150122 w 151722"/>
                <a:gd name="connsiteY10" fmla="*/ 105701 h 151722"/>
                <a:gd name="connsiteX11" fmla="*/ 77675 w 151722"/>
                <a:gd name="connsiteY11" fmla="*/ 155201 h 151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22" h="151722">
                  <a:moveTo>
                    <a:pt x="77675" y="155201"/>
                  </a:moveTo>
                  <a:lnTo>
                    <a:pt x="73218" y="155201"/>
                  </a:lnTo>
                  <a:cubicBezTo>
                    <a:pt x="30396" y="152745"/>
                    <a:pt x="-2327" y="116039"/>
                    <a:pt x="130" y="73218"/>
                  </a:cubicBezTo>
                  <a:cubicBezTo>
                    <a:pt x="2586" y="30396"/>
                    <a:pt x="39291" y="-2327"/>
                    <a:pt x="82113" y="130"/>
                  </a:cubicBezTo>
                  <a:cubicBezTo>
                    <a:pt x="115837" y="2064"/>
                    <a:pt x="144444" y="25576"/>
                    <a:pt x="152872" y="58288"/>
                  </a:cubicBezTo>
                  <a:lnTo>
                    <a:pt x="134571" y="63029"/>
                  </a:lnTo>
                  <a:cubicBezTo>
                    <a:pt x="126554" y="31510"/>
                    <a:pt x="94503" y="12458"/>
                    <a:pt x="62984" y="20475"/>
                  </a:cubicBezTo>
                  <a:cubicBezTo>
                    <a:pt x="31465" y="28492"/>
                    <a:pt x="12413" y="60543"/>
                    <a:pt x="20430" y="92062"/>
                  </a:cubicBezTo>
                  <a:cubicBezTo>
                    <a:pt x="28447" y="123580"/>
                    <a:pt x="60497" y="142633"/>
                    <a:pt x="92016" y="134616"/>
                  </a:cubicBezTo>
                  <a:cubicBezTo>
                    <a:pt x="110459" y="129925"/>
                    <a:pt x="125497" y="116611"/>
                    <a:pt x="132390" y="98874"/>
                  </a:cubicBezTo>
                  <a:lnTo>
                    <a:pt x="150122" y="105701"/>
                  </a:lnTo>
                  <a:cubicBezTo>
                    <a:pt x="138544" y="135604"/>
                    <a:pt x="109741" y="155284"/>
                    <a:pt x="77675" y="155201"/>
                  </a:cubicBezTo>
                  <a:close/>
                </a:path>
              </a:pathLst>
            </a:custGeom>
            <a:solidFill>
              <a:srgbClr val="FFFFFF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EE2CEEC-F758-4D09-A619-A52837D45774}"/>
                </a:ext>
              </a:extLst>
            </p:cNvPr>
            <p:cNvSpPr/>
            <p:nvPr/>
          </p:nvSpPr>
          <p:spPr>
            <a:xfrm>
              <a:off x="10348722" y="1469147"/>
              <a:ext cx="113792" cy="18965"/>
            </a:xfrm>
            <a:custGeom>
              <a:avLst/>
              <a:gdLst>
                <a:gd name="connsiteX0" fmla="*/ 0 w 113792"/>
                <a:gd name="connsiteY0" fmla="*/ 0 h 18965"/>
                <a:gd name="connsiteX1" fmla="*/ 118059 w 113792"/>
                <a:gd name="connsiteY1" fmla="*/ 0 h 18965"/>
                <a:gd name="connsiteX2" fmla="*/ 118059 w 113792"/>
                <a:gd name="connsiteY2" fmla="*/ 18965 h 18965"/>
                <a:gd name="connsiteX3" fmla="*/ 0 w 113792"/>
                <a:gd name="connsiteY3" fmla="*/ 18965 h 18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92" h="18965">
                  <a:moveTo>
                    <a:pt x="0" y="0"/>
                  </a:moveTo>
                  <a:lnTo>
                    <a:pt x="118059" y="0"/>
                  </a:lnTo>
                  <a:lnTo>
                    <a:pt x="118059" y="18965"/>
                  </a:lnTo>
                  <a:lnTo>
                    <a:pt x="0" y="18965"/>
                  </a:lnTo>
                  <a:close/>
                </a:path>
              </a:pathLst>
            </a:custGeom>
            <a:solidFill>
              <a:srgbClr val="FFFFFF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1327E6B-852D-4678-8646-401413FAFDF8}"/>
                </a:ext>
              </a:extLst>
            </p:cNvPr>
            <p:cNvSpPr/>
            <p:nvPr/>
          </p:nvSpPr>
          <p:spPr>
            <a:xfrm>
              <a:off x="10422497" y="1494181"/>
              <a:ext cx="37931" cy="56896"/>
            </a:xfrm>
            <a:custGeom>
              <a:avLst/>
              <a:gdLst>
                <a:gd name="connsiteX0" fmla="*/ 15552 w 37930"/>
                <a:gd name="connsiteY0" fmla="*/ 57655 h 56896"/>
                <a:gd name="connsiteX1" fmla="*/ 0 w 37930"/>
                <a:gd name="connsiteY1" fmla="*/ 46844 h 56896"/>
                <a:gd name="connsiteX2" fmla="*/ 20577 w 37930"/>
                <a:gd name="connsiteY2" fmla="*/ 0 h 56896"/>
                <a:gd name="connsiteX3" fmla="*/ 39543 w 37930"/>
                <a:gd name="connsiteY3" fmla="*/ 3983 h 56896"/>
                <a:gd name="connsiteX4" fmla="*/ 15552 w 37930"/>
                <a:gd name="connsiteY4" fmla="*/ 57655 h 5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30" h="56896">
                  <a:moveTo>
                    <a:pt x="15552" y="57655"/>
                  </a:moveTo>
                  <a:lnTo>
                    <a:pt x="0" y="46844"/>
                  </a:lnTo>
                  <a:cubicBezTo>
                    <a:pt x="9883" y="32741"/>
                    <a:pt x="16877" y="16820"/>
                    <a:pt x="20577" y="0"/>
                  </a:cubicBezTo>
                  <a:lnTo>
                    <a:pt x="39543" y="3983"/>
                  </a:lnTo>
                  <a:cubicBezTo>
                    <a:pt x="35173" y="23284"/>
                    <a:pt x="27019" y="41526"/>
                    <a:pt x="15552" y="57655"/>
                  </a:cubicBezTo>
                  <a:close/>
                </a:path>
              </a:pathLst>
            </a:custGeom>
            <a:solidFill>
              <a:srgbClr val="FFFFFF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9F39143-B0FE-4325-BC3B-815B1932B7DF}"/>
                </a:ext>
              </a:extLst>
            </p:cNvPr>
            <p:cNvSpPr/>
            <p:nvPr/>
          </p:nvSpPr>
          <p:spPr>
            <a:xfrm>
              <a:off x="10435962" y="1409975"/>
              <a:ext cx="18965" cy="47413"/>
            </a:xfrm>
            <a:custGeom>
              <a:avLst/>
              <a:gdLst>
                <a:gd name="connsiteX0" fmla="*/ 9483 w 18965"/>
                <a:gd name="connsiteY0" fmla="*/ 48172 h 47413"/>
                <a:gd name="connsiteX1" fmla="*/ 0 w 18965"/>
                <a:gd name="connsiteY1" fmla="*/ 7112 h 47413"/>
                <a:gd name="connsiteX2" fmla="*/ 17543 w 18965"/>
                <a:gd name="connsiteY2" fmla="*/ 0 h 47413"/>
                <a:gd name="connsiteX3" fmla="*/ 28163 w 18965"/>
                <a:gd name="connsiteY3" fmla="*/ 47413 h 4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65" h="47413">
                  <a:moveTo>
                    <a:pt x="9483" y="48172"/>
                  </a:moveTo>
                  <a:cubicBezTo>
                    <a:pt x="8506" y="34071"/>
                    <a:pt x="5305" y="20213"/>
                    <a:pt x="0" y="7112"/>
                  </a:cubicBezTo>
                  <a:lnTo>
                    <a:pt x="17543" y="0"/>
                  </a:lnTo>
                  <a:cubicBezTo>
                    <a:pt x="23689" y="15106"/>
                    <a:pt x="27278" y="31129"/>
                    <a:pt x="28163" y="47413"/>
                  </a:cubicBezTo>
                  <a:close/>
                </a:path>
              </a:pathLst>
            </a:custGeom>
            <a:solidFill>
              <a:srgbClr val="FFFFFF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7D1E565E-B09E-4416-9B93-284907CB8A9C}"/>
              </a:ext>
            </a:extLst>
          </p:cNvPr>
          <p:cNvSpPr txBox="1"/>
          <p:nvPr/>
        </p:nvSpPr>
        <p:spPr>
          <a:xfrm>
            <a:off x="8183140" y="167554"/>
            <a:ext cx="1248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SQLite3</a:t>
            </a:r>
          </a:p>
          <a:p>
            <a:pPr algn="ctr"/>
            <a:r>
              <a:rPr lang="en-GB" sz="1200" dirty="0">
                <a:solidFill>
                  <a:schemeClr val="bg1"/>
                </a:solidFill>
              </a:rPr>
              <a:t>Buffer DB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3D621A5-23B2-449F-80DA-C60F42F4A713}"/>
              </a:ext>
            </a:extLst>
          </p:cNvPr>
          <p:cNvCxnSpPr>
            <a:cxnSpLocks/>
          </p:cNvCxnSpPr>
          <p:nvPr/>
        </p:nvCxnSpPr>
        <p:spPr>
          <a:xfrm flipH="1">
            <a:off x="6945269" y="4212737"/>
            <a:ext cx="823159" cy="33037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3DA5047-5FAF-45C5-BB5D-992136BF1E06}"/>
              </a:ext>
            </a:extLst>
          </p:cNvPr>
          <p:cNvCxnSpPr>
            <a:cxnSpLocks/>
          </p:cNvCxnSpPr>
          <p:nvPr/>
        </p:nvCxnSpPr>
        <p:spPr>
          <a:xfrm>
            <a:off x="8602624" y="4094237"/>
            <a:ext cx="1269466" cy="1052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2DBB2CF7-AE44-4F60-A2D9-FF010BA70EB2}"/>
              </a:ext>
            </a:extLst>
          </p:cNvPr>
          <p:cNvGrpSpPr/>
          <p:nvPr/>
        </p:nvGrpSpPr>
        <p:grpSpPr>
          <a:xfrm>
            <a:off x="4123424" y="2153529"/>
            <a:ext cx="1627662" cy="1241521"/>
            <a:chOff x="4090456" y="2153529"/>
            <a:chExt cx="1627662" cy="1241521"/>
          </a:xfrm>
        </p:grpSpPr>
        <p:sp>
          <p:nvSpPr>
            <p:cNvPr id="47" name="Lightning Bolt 46">
              <a:extLst>
                <a:ext uri="{FF2B5EF4-FFF2-40B4-BE49-F238E27FC236}">
                  <a16:creationId xmlns:a16="http://schemas.microsoft.com/office/drawing/2014/main" id="{8A33E9C8-BF87-4B4B-BB81-38BDD3F7A520}"/>
                </a:ext>
              </a:extLst>
            </p:cNvPr>
            <p:cNvSpPr/>
            <p:nvPr/>
          </p:nvSpPr>
          <p:spPr>
            <a:xfrm rot="7209862">
              <a:off x="4283526" y="1960459"/>
              <a:ext cx="1241521" cy="1627662"/>
            </a:xfrm>
            <a:prstGeom prst="lightningBolt">
              <a:avLst/>
            </a:prstGeom>
            <a:solidFill>
              <a:srgbClr val="66392E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39" name="Lightning Bolt 138">
              <a:extLst>
                <a:ext uri="{FF2B5EF4-FFF2-40B4-BE49-F238E27FC236}">
                  <a16:creationId xmlns:a16="http://schemas.microsoft.com/office/drawing/2014/main" id="{2E13B871-E17B-454F-929E-17C6AB94846C}"/>
                </a:ext>
              </a:extLst>
            </p:cNvPr>
            <p:cNvSpPr/>
            <p:nvPr/>
          </p:nvSpPr>
          <p:spPr>
            <a:xfrm rot="7209862">
              <a:off x="4450664" y="2088188"/>
              <a:ext cx="957736" cy="1233677"/>
            </a:xfrm>
            <a:prstGeom prst="lightningBolt">
              <a:avLst/>
            </a:prstGeom>
            <a:solidFill>
              <a:srgbClr val="66392E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1" name="Graphic 159">
            <a:extLst>
              <a:ext uri="{FF2B5EF4-FFF2-40B4-BE49-F238E27FC236}">
                <a16:creationId xmlns:a16="http://schemas.microsoft.com/office/drawing/2014/main" id="{8003EACD-1592-4F6D-AF0E-F1E5925088DF}"/>
              </a:ext>
            </a:extLst>
          </p:cNvPr>
          <p:cNvGrpSpPr/>
          <p:nvPr/>
        </p:nvGrpSpPr>
        <p:grpSpPr>
          <a:xfrm>
            <a:off x="5660264" y="5244218"/>
            <a:ext cx="688747" cy="650359"/>
            <a:chOff x="7385723" y="1129878"/>
            <a:chExt cx="711200" cy="711200"/>
          </a:xfrm>
        </p:grpSpPr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B4592C1B-2054-42CF-A3C6-DBD5A2216753}"/>
                </a:ext>
              </a:extLst>
            </p:cNvPr>
            <p:cNvSpPr/>
            <p:nvPr/>
          </p:nvSpPr>
          <p:spPr>
            <a:xfrm>
              <a:off x="7385723" y="1129878"/>
              <a:ext cx="711200" cy="711200"/>
            </a:xfrm>
            <a:custGeom>
              <a:avLst/>
              <a:gdLst>
                <a:gd name="connsiteX0" fmla="*/ 0 w 711200"/>
                <a:gd name="connsiteY0" fmla="*/ 0 h 711200"/>
                <a:gd name="connsiteX1" fmla="*/ 711200 w 711200"/>
                <a:gd name="connsiteY1" fmla="*/ 0 h 711200"/>
                <a:gd name="connsiteX2" fmla="*/ 711200 w 711200"/>
                <a:gd name="connsiteY2" fmla="*/ 711200 h 711200"/>
                <a:gd name="connsiteX3" fmla="*/ 0 w 711200"/>
                <a:gd name="connsiteY3" fmla="*/ 7112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711200">
                  <a:moveTo>
                    <a:pt x="0" y="0"/>
                  </a:moveTo>
                  <a:lnTo>
                    <a:pt x="711200" y="0"/>
                  </a:lnTo>
                  <a:lnTo>
                    <a:pt x="711200" y="711200"/>
                  </a:lnTo>
                  <a:lnTo>
                    <a:pt x="0" y="711200"/>
                  </a:lnTo>
                  <a:close/>
                </a:path>
              </a:pathLst>
            </a:custGeom>
            <a:solidFill>
              <a:srgbClr val="66392E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1C0B3281-E191-47C1-995B-7F2563099BAC}"/>
                </a:ext>
              </a:extLst>
            </p:cNvPr>
            <p:cNvSpPr/>
            <p:nvPr/>
          </p:nvSpPr>
          <p:spPr>
            <a:xfrm>
              <a:off x="7504361" y="1248411"/>
              <a:ext cx="464651" cy="369824"/>
            </a:xfrm>
            <a:custGeom>
              <a:avLst/>
              <a:gdLst>
                <a:gd name="connsiteX0" fmla="*/ 236962 w 464650"/>
                <a:gd name="connsiteY0" fmla="*/ 0 h 369824"/>
                <a:gd name="connsiteX1" fmla="*/ 0 w 464650"/>
                <a:gd name="connsiteY1" fmla="*/ 237171 h 369824"/>
                <a:gd name="connsiteX2" fmla="*/ 44559 w 464650"/>
                <a:gd name="connsiteY2" fmla="*/ 375419 h 369824"/>
                <a:gd name="connsiteX3" fmla="*/ 59921 w 464650"/>
                <a:gd name="connsiteY3" fmla="*/ 364324 h 369824"/>
                <a:gd name="connsiteX4" fmla="*/ 109587 w 464650"/>
                <a:gd name="connsiteY4" fmla="*/ 59907 h 369824"/>
                <a:gd name="connsiteX5" fmla="*/ 414004 w 464650"/>
                <a:gd name="connsiteY5" fmla="*/ 109573 h 369824"/>
                <a:gd name="connsiteX6" fmla="*/ 455063 w 464650"/>
                <a:gd name="connsiteY6" fmla="*/ 237067 h 369824"/>
                <a:gd name="connsiteX7" fmla="*/ 414003 w 464650"/>
                <a:gd name="connsiteY7" fmla="*/ 364324 h 369824"/>
                <a:gd name="connsiteX8" fmla="*/ 429365 w 464650"/>
                <a:gd name="connsiteY8" fmla="*/ 375419 h 369824"/>
                <a:gd name="connsiteX9" fmla="*/ 375210 w 464650"/>
                <a:gd name="connsiteY9" fmla="*/ 44559 h 369824"/>
                <a:gd name="connsiteX10" fmla="*/ 236962 w 464650"/>
                <a:gd name="connsiteY10" fmla="*/ 0 h 369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4650" h="369824">
                  <a:moveTo>
                    <a:pt x="236962" y="0"/>
                  </a:moveTo>
                  <a:cubicBezTo>
                    <a:pt x="106034" y="58"/>
                    <a:pt x="-58" y="106243"/>
                    <a:pt x="0" y="237171"/>
                  </a:cubicBezTo>
                  <a:cubicBezTo>
                    <a:pt x="22" y="286781"/>
                    <a:pt x="15607" y="335134"/>
                    <a:pt x="44559" y="375419"/>
                  </a:cubicBezTo>
                  <a:lnTo>
                    <a:pt x="59921" y="364324"/>
                  </a:lnTo>
                  <a:cubicBezTo>
                    <a:pt x="-10427" y="266547"/>
                    <a:pt x="11809" y="130255"/>
                    <a:pt x="109587" y="59907"/>
                  </a:cubicBezTo>
                  <a:cubicBezTo>
                    <a:pt x="207364" y="-10440"/>
                    <a:pt x="343656" y="11796"/>
                    <a:pt x="414004" y="109573"/>
                  </a:cubicBezTo>
                  <a:cubicBezTo>
                    <a:pt x="440724" y="146712"/>
                    <a:pt x="455088" y="191314"/>
                    <a:pt x="455063" y="237067"/>
                  </a:cubicBezTo>
                  <a:cubicBezTo>
                    <a:pt x="455161" y="282758"/>
                    <a:pt x="440788" y="327306"/>
                    <a:pt x="414003" y="364324"/>
                  </a:cubicBezTo>
                  <a:lnTo>
                    <a:pt x="429365" y="375419"/>
                  </a:lnTo>
                  <a:cubicBezTo>
                    <a:pt x="505775" y="269100"/>
                    <a:pt x="481529" y="120969"/>
                    <a:pt x="375210" y="44559"/>
                  </a:cubicBezTo>
                  <a:cubicBezTo>
                    <a:pt x="334925" y="15607"/>
                    <a:pt x="286572" y="22"/>
                    <a:pt x="236962" y="0"/>
                  </a:cubicBezTo>
                  <a:close/>
                </a:path>
              </a:pathLst>
            </a:custGeom>
            <a:solidFill>
              <a:srgbClr val="FFFFFF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A79E7B48-4AF1-47AD-ABAD-3200160DB077}"/>
                </a:ext>
              </a:extLst>
            </p:cNvPr>
            <p:cNvSpPr/>
            <p:nvPr/>
          </p:nvSpPr>
          <p:spPr>
            <a:xfrm>
              <a:off x="7584850" y="1362203"/>
              <a:ext cx="312928" cy="360341"/>
            </a:xfrm>
            <a:custGeom>
              <a:avLst/>
              <a:gdLst>
                <a:gd name="connsiteX0" fmla="*/ 279748 w 312928"/>
                <a:gd name="connsiteY0" fmla="*/ 261911 h 360341"/>
                <a:gd name="connsiteX1" fmla="*/ 279748 w 312928"/>
                <a:gd name="connsiteY1" fmla="*/ 227584 h 360341"/>
                <a:gd name="connsiteX2" fmla="*/ 270265 w 312928"/>
                <a:gd name="connsiteY2" fmla="*/ 218101 h 360341"/>
                <a:gd name="connsiteX3" fmla="*/ 165956 w 312928"/>
                <a:gd name="connsiteY3" fmla="*/ 218101 h 360341"/>
                <a:gd name="connsiteX4" fmla="*/ 165956 w 312928"/>
                <a:gd name="connsiteY4" fmla="*/ 161205 h 360341"/>
                <a:gd name="connsiteX5" fmla="*/ 270265 w 312928"/>
                <a:gd name="connsiteY5" fmla="*/ 161205 h 360341"/>
                <a:gd name="connsiteX6" fmla="*/ 279748 w 312928"/>
                <a:gd name="connsiteY6" fmla="*/ 151723 h 360341"/>
                <a:gd name="connsiteX7" fmla="*/ 279748 w 312928"/>
                <a:gd name="connsiteY7" fmla="*/ 9483 h 360341"/>
                <a:gd name="connsiteX8" fmla="*/ 270265 w 312928"/>
                <a:gd name="connsiteY8" fmla="*/ 0 h 360341"/>
                <a:gd name="connsiteX9" fmla="*/ 42681 w 312928"/>
                <a:gd name="connsiteY9" fmla="*/ 0 h 360341"/>
                <a:gd name="connsiteX10" fmla="*/ 33199 w 312928"/>
                <a:gd name="connsiteY10" fmla="*/ 9483 h 360341"/>
                <a:gd name="connsiteX11" fmla="*/ 33199 w 312928"/>
                <a:gd name="connsiteY11" fmla="*/ 151723 h 360341"/>
                <a:gd name="connsiteX12" fmla="*/ 42681 w 312928"/>
                <a:gd name="connsiteY12" fmla="*/ 161205 h 360341"/>
                <a:gd name="connsiteX13" fmla="*/ 146991 w 312928"/>
                <a:gd name="connsiteY13" fmla="*/ 161205 h 360341"/>
                <a:gd name="connsiteX14" fmla="*/ 146991 w 312928"/>
                <a:gd name="connsiteY14" fmla="*/ 218101 h 360341"/>
                <a:gd name="connsiteX15" fmla="*/ 42681 w 312928"/>
                <a:gd name="connsiteY15" fmla="*/ 218101 h 360341"/>
                <a:gd name="connsiteX16" fmla="*/ 33199 w 312928"/>
                <a:gd name="connsiteY16" fmla="*/ 227584 h 360341"/>
                <a:gd name="connsiteX17" fmla="*/ 33199 w 312928"/>
                <a:gd name="connsiteY17" fmla="*/ 261911 h 360341"/>
                <a:gd name="connsiteX18" fmla="*/ 1076 w 312928"/>
                <a:gd name="connsiteY18" fmla="*/ 312999 h 360341"/>
                <a:gd name="connsiteX19" fmla="*/ 52164 w 312928"/>
                <a:gd name="connsiteY19" fmla="*/ 345121 h 360341"/>
                <a:gd name="connsiteX20" fmla="*/ 84286 w 312928"/>
                <a:gd name="connsiteY20" fmla="*/ 294034 h 360341"/>
                <a:gd name="connsiteX21" fmla="*/ 52164 w 312928"/>
                <a:gd name="connsiteY21" fmla="*/ 261911 h 360341"/>
                <a:gd name="connsiteX22" fmla="*/ 52164 w 312928"/>
                <a:gd name="connsiteY22" fmla="*/ 237067 h 360341"/>
                <a:gd name="connsiteX23" fmla="*/ 146991 w 312928"/>
                <a:gd name="connsiteY23" fmla="*/ 237067 h 360341"/>
                <a:gd name="connsiteX24" fmla="*/ 146991 w 312928"/>
                <a:gd name="connsiteY24" fmla="*/ 276135 h 360341"/>
                <a:gd name="connsiteX25" fmla="*/ 114868 w 312928"/>
                <a:gd name="connsiteY25" fmla="*/ 327223 h 360341"/>
                <a:gd name="connsiteX26" fmla="*/ 165956 w 312928"/>
                <a:gd name="connsiteY26" fmla="*/ 359345 h 360341"/>
                <a:gd name="connsiteX27" fmla="*/ 198078 w 312928"/>
                <a:gd name="connsiteY27" fmla="*/ 308258 h 360341"/>
                <a:gd name="connsiteX28" fmla="*/ 165956 w 312928"/>
                <a:gd name="connsiteY28" fmla="*/ 276135 h 360341"/>
                <a:gd name="connsiteX29" fmla="*/ 165956 w 312928"/>
                <a:gd name="connsiteY29" fmla="*/ 237067 h 360341"/>
                <a:gd name="connsiteX30" fmla="*/ 260783 w 312928"/>
                <a:gd name="connsiteY30" fmla="*/ 237067 h 360341"/>
                <a:gd name="connsiteX31" fmla="*/ 260783 w 312928"/>
                <a:gd name="connsiteY31" fmla="*/ 261911 h 360341"/>
                <a:gd name="connsiteX32" fmla="*/ 228660 w 312928"/>
                <a:gd name="connsiteY32" fmla="*/ 312999 h 360341"/>
                <a:gd name="connsiteX33" fmla="*/ 279748 w 312928"/>
                <a:gd name="connsiteY33" fmla="*/ 345121 h 360341"/>
                <a:gd name="connsiteX34" fmla="*/ 311870 w 312928"/>
                <a:gd name="connsiteY34" fmla="*/ 294034 h 360341"/>
                <a:gd name="connsiteX35" fmla="*/ 279748 w 312928"/>
                <a:gd name="connsiteY35" fmla="*/ 261911 h 360341"/>
                <a:gd name="connsiteX36" fmla="*/ 196964 w 312928"/>
                <a:gd name="connsiteY36" fmla="*/ 81077 h 360341"/>
                <a:gd name="connsiteX37" fmla="*/ 260783 w 312928"/>
                <a:gd name="connsiteY37" fmla="*/ 29396 h 360341"/>
                <a:gd name="connsiteX38" fmla="*/ 260783 w 312928"/>
                <a:gd name="connsiteY38" fmla="*/ 131999 h 360341"/>
                <a:gd name="connsiteX39" fmla="*/ 156473 w 312928"/>
                <a:gd name="connsiteY39" fmla="*/ 89422 h 360341"/>
                <a:gd name="connsiteX40" fmla="*/ 69422 w 312928"/>
                <a:gd name="connsiteY40" fmla="*/ 18965 h 360341"/>
                <a:gd name="connsiteX41" fmla="*/ 243524 w 312928"/>
                <a:gd name="connsiteY41" fmla="*/ 18965 h 360341"/>
                <a:gd name="connsiteX42" fmla="*/ 115603 w 312928"/>
                <a:gd name="connsiteY42" fmla="*/ 80603 h 360341"/>
                <a:gd name="connsiteX43" fmla="*/ 52164 w 312928"/>
                <a:gd name="connsiteY43" fmla="*/ 131809 h 360341"/>
                <a:gd name="connsiteX44" fmla="*/ 52164 w 312928"/>
                <a:gd name="connsiteY44" fmla="*/ 29396 h 360341"/>
                <a:gd name="connsiteX45" fmla="*/ 130680 w 312928"/>
                <a:gd name="connsiteY45" fmla="*/ 92835 h 360341"/>
                <a:gd name="connsiteX46" fmla="*/ 150499 w 312928"/>
                <a:gd name="connsiteY46" fmla="*/ 109051 h 360341"/>
                <a:gd name="connsiteX47" fmla="*/ 162447 w 312928"/>
                <a:gd name="connsiteY47" fmla="*/ 109051 h 360341"/>
                <a:gd name="connsiteX48" fmla="*/ 181413 w 312928"/>
                <a:gd name="connsiteY48" fmla="*/ 93309 h 360341"/>
                <a:gd name="connsiteX49" fmla="*/ 242671 w 312928"/>
                <a:gd name="connsiteY49" fmla="*/ 142240 h 360341"/>
                <a:gd name="connsiteX50" fmla="*/ 69517 w 312928"/>
                <a:gd name="connsiteY50" fmla="*/ 142240 h 360341"/>
                <a:gd name="connsiteX51" fmla="*/ 66388 w 312928"/>
                <a:gd name="connsiteY51" fmla="*/ 303445 h 360341"/>
                <a:gd name="connsiteX52" fmla="*/ 42681 w 312928"/>
                <a:gd name="connsiteY52" fmla="*/ 327152 h 360341"/>
                <a:gd name="connsiteX53" fmla="*/ 18975 w 312928"/>
                <a:gd name="connsiteY53" fmla="*/ 303445 h 360341"/>
                <a:gd name="connsiteX54" fmla="*/ 42681 w 312928"/>
                <a:gd name="connsiteY54" fmla="*/ 279739 h 360341"/>
                <a:gd name="connsiteX55" fmla="*/ 66388 w 312928"/>
                <a:gd name="connsiteY55" fmla="*/ 303445 h 360341"/>
                <a:gd name="connsiteX56" fmla="*/ 180180 w 312928"/>
                <a:gd name="connsiteY56" fmla="*/ 317669 h 360341"/>
                <a:gd name="connsiteX57" fmla="*/ 156473 w 312928"/>
                <a:gd name="connsiteY57" fmla="*/ 341376 h 360341"/>
                <a:gd name="connsiteX58" fmla="*/ 132767 w 312928"/>
                <a:gd name="connsiteY58" fmla="*/ 317669 h 360341"/>
                <a:gd name="connsiteX59" fmla="*/ 156473 w 312928"/>
                <a:gd name="connsiteY59" fmla="*/ 293963 h 360341"/>
                <a:gd name="connsiteX60" fmla="*/ 180180 w 312928"/>
                <a:gd name="connsiteY60" fmla="*/ 317669 h 360341"/>
                <a:gd name="connsiteX61" fmla="*/ 270265 w 312928"/>
                <a:gd name="connsiteY61" fmla="*/ 327152 h 360341"/>
                <a:gd name="connsiteX62" fmla="*/ 246559 w 312928"/>
                <a:gd name="connsiteY62" fmla="*/ 303445 h 360341"/>
                <a:gd name="connsiteX63" fmla="*/ 270265 w 312928"/>
                <a:gd name="connsiteY63" fmla="*/ 279739 h 360341"/>
                <a:gd name="connsiteX64" fmla="*/ 293972 w 312928"/>
                <a:gd name="connsiteY64" fmla="*/ 303445 h 360341"/>
                <a:gd name="connsiteX65" fmla="*/ 270265 w 312928"/>
                <a:gd name="connsiteY65" fmla="*/ 327152 h 360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12928" h="360341">
                  <a:moveTo>
                    <a:pt x="279748" y="261911"/>
                  </a:moveTo>
                  <a:lnTo>
                    <a:pt x="279748" y="227584"/>
                  </a:lnTo>
                  <a:cubicBezTo>
                    <a:pt x="279748" y="222347"/>
                    <a:pt x="275502" y="218101"/>
                    <a:pt x="270265" y="218101"/>
                  </a:cubicBezTo>
                  <a:lnTo>
                    <a:pt x="165956" y="218101"/>
                  </a:lnTo>
                  <a:lnTo>
                    <a:pt x="165956" y="161205"/>
                  </a:lnTo>
                  <a:lnTo>
                    <a:pt x="270265" y="161205"/>
                  </a:lnTo>
                  <a:cubicBezTo>
                    <a:pt x="275502" y="161205"/>
                    <a:pt x="279748" y="156960"/>
                    <a:pt x="279748" y="151723"/>
                  </a:cubicBezTo>
                  <a:lnTo>
                    <a:pt x="279748" y="9483"/>
                  </a:lnTo>
                  <a:cubicBezTo>
                    <a:pt x="279748" y="4246"/>
                    <a:pt x="275502" y="0"/>
                    <a:pt x="270265" y="0"/>
                  </a:cubicBezTo>
                  <a:lnTo>
                    <a:pt x="42681" y="0"/>
                  </a:lnTo>
                  <a:cubicBezTo>
                    <a:pt x="37444" y="0"/>
                    <a:pt x="33199" y="4246"/>
                    <a:pt x="33199" y="9483"/>
                  </a:cubicBezTo>
                  <a:lnTo>
                    <a:pt x="33199" y="151723"/>
                  </a:lnTo>
                  <a:cubicBezTo>
                    <a:pt x="33199" y="156960"/>
                    <a:pt x="37444" y="161205"/>
                    <a:pt x="42681" y="161205"/>
                  </a:cubicBezTo>
                  <a:lnTo>
                    <a:pt x="146991" y="161205"/>
                  </a:lnTo>
                  <a:lnTo>
                    <a:pt x="146991" y="218101"/>
                  </a:lnTo>
                  <a:lnTo>
                    <a:pt x="42681" y="218101"/>
                  </a:lnTo>
                  <a:cubicBezTo>
                    <a:pt x="37444" y="218101"/>
                    <a:pt x="33199" y="222347"/>
                    <a:pt x="33199" y="227584"/>
                  </a:cubicBezTo>
                  <a:lnTo>
                    <a:pt x="33199" y="261911"/>
                  </a:lnTo>
                  <a:cubicBezTo>
                    <a:pt x="10221" y="267148"/>
                    <a:pt x="-4161" y="290021"/>
                    <a:pt x="1076" y="312999"/>
                  </a:cubicBezTo>
                  <a:cubicBezTo>
                    <a:pt x="6313" y="335977"/>
                    <a:pt x="29186" y="350358"/>
                    <a:pt x="52164" y="345121"/>
                  </a:cubicBezTo>
                  <a:cubicBezTo>
                    <a:pt x="75142" y="339884"/>
                    <a:pt x="89524" y="317011"/>
                    <a:pt x="84286" y="294034"/>
                  </a:cubicBezTo>
                  <a:cubicBezTo>
                    <a:pt x="80642" y="278043"/>
                    <a:pt x="68155" y="265556"/>
                    <a:pt x="52164" y="261911"/>
                  </a:cubicBezTo>
                  <a:lnTo>
                    <a:pt x="52164" y="237067"/>
                  </a:lnTo>
                  <a:lnTo>
                    <a:pt x="146991" y="237067"/>
                  </a:lnTo>
                  <a:lnTo>
                    <a:pt x="146991" y="276135"/>
                  </a:lnTo>
                  <a:cubicBezTo>
                    <a:pt x="124013" y="281372"/>
                    <a:pt x="109631" y="304245"/>
                    <a:pt x="114868" y="327223"/>
                  </a:cubicBezTo>
                  <a:cubicBezTo>
                    <a:pt x="120105" y="350201"/>
                    <a:pt x="142978" y="364582"/>
                    <a:pt x="165956" y="359345"/>
                  </a:cubicBezTo>
                  <a:cubicBezTo>
                    <a:pt x="188934" y="354108"/>
                    <a:pt x="203316" y="331235"/>
                    <a:pt x="198078" y="308258"/>
                  </a:cubicBezTo>
                  <a:cubicBezTo>
                    <a:pt x="194434" y="292267"/>
                    <a:pt x="181947" y="279780"/>
                    <a:pt x="165956" y="276135"/>
                  </a:cubicBezTo>
                  <a:lnTo>
                    <a:pt x="165956" y="237067"/>
                  </a:lnTo>
                  <a:lnTo>
                    <a:pt x="260783" y="237067"/>
                  </a:lnTo>
                  <a:lnTo>
                    <a:pt x="260783" y="261911"/>
                  </a:lnTo>
                  <a:cubicBezTo>
                    <a:pt x="237805" y="267148"/>
                    <a:pt x="223423" y="290021"/>
                    <a:pt x="228660" y="312999"/>
                  </a:cubicBezTo>
                  <a:cubicBezTo>
                    <a:pt x="233897" y="335977"/>
                    <a:pt x="256770" y="350358"/>
                    <a:pt x="279748" y="345121"/>
                  </a:cubicBezTo>
                  <a:cubicBezTo>
                    <a:pt x="302726" y="339884"/>
                    <a:pt x="317108" y="317011"/>
                    <a:pt x="311870" y="294034"/>
                  </a:cubicBezTo>
                  <a:cubicBezTo>
                    <a:pt x="308226" y="278043"/>
                    <a:pt x="295739" y="265556"/>
                    <a:pt x="279748" y="261911"/>
                  </a:cubicBezTo>
                  <a:close/>
                  <a:moveTo>
                    <a:pt x="196964" y="81077"/>
                  </a:moveTo>
                  <a:lnTo>
                    <a:pt x="260783" y="29396"/>
                  </a:lnTo>
                  <a:lnTo>
                    <a:pt x="260783" y="131999"/>
                  </a:lnTo>
                  <a:close/>
                  <a:moveTo>
                    <a:pt x="156473" y="89422"/>
                  </a:moveTo>
                  <a:lnTo>
                    <a:pt x="69422" y="18965"/>
                  </a:lnTo>
                  <a:lnTo>
                    <a:pt x="243524" y="18965"/>
                  </a:lnTo>
                  <a:close/>
                  <a:moveTo>
                    <a:pt x="115603" y="80603"/>
                  </a:moveTo>
                  <a:lnTo>
                    <a:pt x="52164" y="131809"/>
                  </a:lnTo>
                  <a:lnTo>
                    <a:pt x="52164" y="29396"/>
                  </a:lnTo>
                  <a:close/>
                  <a:moveTo>
                    <a:pt x="130680" y="92835"/>
                  </a:moveTo>
                  <a:lnTo>
                    <a:pt x="150499" y="109051"/>
                  </a:lnTo>
                  <a:cubicBezTo>
                    <a:pt x="153981" y="111875"/>
                    <a:pt x="158966" y="111875"/>
                    <a:pt x="162447" y="109051"/>
                  </a:cubicBezTo>
                  <a:lnTo>
                    <a:pt x="181413" y="93309"/>
                  </a:lnTo>
                  <a:lnTo>
                    <a:pt x="242671" y="142240"/>
                  </a:lnTo>
                  <a:lnTo>
                    <a:pt x="69517" y="142240"/>
                  </a:lnTo>
                  <a:close/>
                  <a:moveTo>
                    <a:pt x="66388" y="303445"/>
                  </a:moveTo>
                  <a:cubicBezTo>
                    <a:pt x="66388" y="316538"/>
                    <a:pt x="55774" y="327152"/>
                    <a:pt x="42681" y="327152"/>
                  </a:cubicBezTo>
                  <a:cubicBezTo>
                    <a:pt x="29589" y="327152"/>
                    <a:pt x="18975" y="316538"/>
                    <a:pt x="18975" y="303445"/>
                  </a:cubicBezTo>
                  <a:cubicBezTo>
                    <a:pt x="18975" y="290353"/>
                    <a:pt x="29589" y="279739"/>
                    <a:pt x="42681" y="279739"/>
                  </a:cubicBezTo>
                  <a:cubicBezTo>
                    <a:pt x="55774" y="279739"/>
                    <a:pt x="66388" y="290353"/>
                    <a:pt x="66388" y="303445"/>
                  </a:cubicBezTo>
                  <a:close/>
                  <a:moveTo>
                    <a:pt x="180180" y="317669"/>
                  </a:moveTo>
                  <a:cubicBezTo>
                    <a:pt x="180180" y="330762"/>
                    <a:pt x="169566" y="341376"/>
                    <a:pt x="156473" y="341376"/>
                  </a:cubicBezTo>
                  <a:cubicBezTo>
                    <a:pt x="143381" y="341376"/>
                    <a:pt x="132767" y="330762"/>
                    <a:pt x="132767" y="317669"/>
                  </a:cubicBezTo>
                  <a:cubicBezTo>
                    <a:pt x="132767" y="304577"/>
                    <a:pt x="143381" y="293963"/>
                    <a:pt x="156473" y="293963"/>
                  </a:cubicBezTo>
                  <a:cubicBezTo>
                    <a:pt x="169566" y="293963"/>
                    <a:pt x="180180" y="304577"/>
                    <a:pt x="180180" y="317669"/>
                  </a:cubicBezTo>
                  <a:close/>
                  <a:moveTo>
                    <a:pt x="270265" y="327152"/>
                  </a:moveTo>
                  <a:cubicBezTo>
                    <a:pt x="257173" y="327152"/>
                    <a:pt x="246559" y="316538"/>
                    <a:pt x="246559" y="303445"/>
                  </a:cubicBezTo>
                  <a:cubicBezTo>
                    <a:pt x="246559" y="290353"/>
                    <a:pt x="257173" y="279739"/>
                    <a:pt x="270265" y="279739"/>
                  </a:cubicBezTo>
                  <a:cubicBezTo>
                    <a:pt x="283358" y="279739"/>
                    <a:pt x="293972" y="290353"/>
                    <a:pt x="293972" y="303445"/>
                  </a:cubicBezTo>
                  <a:cubicBezTo>
                    <a:pt x="293972" y="316538"/>
                    <a:pt x="283358" y="327152"/>
                    <a:pt x="270265" y="327152"/>
                  </a:cubicBezTo>
                  <a:close/>
                </a:path>
              </a:pathLst>
            </a:custGeom>
            <a:solidFill>
              <a:srgbClr val="FFFFFF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cxnSp>
        <p:nvCxnSpPr>
          <p:cNvPr id="175" name="Connector: Curved 174">
            <a:extLst>
              <a:ext uri="{FF2B5EF4-FFF2-40B4-BE49-F238E27FC236}">
                <a16:creationId xmlns:a16="http://schemas.microsoft.com/office/drawing/2014/main" id="{0EE3062D-5ADC-479B-BB48-E3CF70F47C54}"/>
              </a:ext>
            </a:extLst>
          </p:cNvPr>
          <p:cNvCxnSpPr>
            <a:cxnSpLocks/>
            <a:stCxn id="49" idx="0"/>
          </p:cNvCxnSpPr>
          <p:nvPr/>
        </p:nvCxnSpPr>
        <p:spPr>
          <a:xfrm flipV="1">
            <a:off x="3891882" y="3885173"/>
            <a:ext cx="3876546" cy="1805114"/>
          </a:xfrm>
          <a:prstGeom prst="curvedConnector3">
            <a:avLst>
              <a:gd name="adj1" fmla="val 34617"/>
            </a:avLst>
          </a:prstGeom>
          <a:ln w="38100">
            <a:solidFill>
              <a:srgbClr val="FF414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1EAC9DAF-0935-4697-8014-D163ED518A90}"/>
              </a:ext>
            </a:extLst>
          </p:cNvPr>
          <p:cNvSpPr/>
          <p:nvPr/>
        </p:nvSpPr>
        <p:spPr>
          <a:xfrm>
            <a:off x="9743911" y="765378"/>
            <a:ext cx="1832032" cy="426340"/>
          </a:xfrm>
          <a:prstGeom prst="rect">
            <a:avLst/>
          </a:prstGeom>
          <a:solidFill>
            <a:srgbClr val="FF414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b="1" dirty="0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46B831DC-9AB7-4C62-B6E8-27624FD05A02}"/>
              </a:ext>
            </a:extLst>
          </p:cNvPr>
          <p:cNvSpPr/>
          <p:nvPr/>
        </p:nvSpPr>
        <p:spPr>
          <a:xfrm>
            <a:off x="9843952" y="876951"/>
            <a:ext cx="1832032" cy="426340"/>
          </a:xfrm>
          <a:prstGeom prst="rect">
            <a:avLst/>
          </a:prstGeom>
          <a:solidFill>
            <a:srgbClr val="FF414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b="1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7D88D480-75E1-46A6-8190-2C7EAE7CB9C9}"/>
              </a:ext>
            </a:extLst>
          </p:cNvPr>
          <p:cNvSpPr/>
          <p:nvPr/>
        </p:nvSpPr>
        <p:spPr>
          <a:xfrm>
            <a:off x="9943993" y="1002492"/>
            <a:ext cx="1832032" cy="426340"/>
          </a:xfrm>
          <a:prstGeom prst="rect">
            <a:avLst/>
          </a:prstGeom>
          <a:solidFill>
            <a:srgbClr val="FF414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b="1" dirty="0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F7630FD2-7134-444B-B602-45703EB24F53}"/>
              </a:ext>
            </a:extLst>
          </p:cNvPr>
          <p:cNvSpPr/>
          <p:nvPr/>
        </p:nvSpPr>
        <p:spPr>
          <a:xfrm>
            <a:off x="10028203" y="1132186"/>
            <a:ext cx="1832032" cy="426340"/>
          </a:xfrm>
          <a:prstGeom prst="rect">
            <a:avLst/>
          </a:prstGeom>
          <a:solidFill>
            <a:srgbClr val="66392E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b="1" dirty="0"/>
              <a:t>Weather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BE37F384-4BC2-4EC4-B194-CF602F8CA9AC}"/>
              </a:ext>
            </a:extLst>
          </p:cNvPr>
          <p:cNvSpPr txBox="1"/>
          <p:nvPr/>
        </p:nvSpPr>
        <p:spPr>
          <a:xfrm>
            <a:off x="9819717" y="158217"/>
            <a:ext cx="2051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>
                <a:solidFill>
                  <a:srgbClr val="66392E"/>
                </a:solidFill>
              </a:rPr>
              <a:t>Lots of sensors of questionable value</a:t>
            </a:r>
          </a:p>
        </p:txBody>
      </p:sp>
      <p:cxnSp>
        <p:nvCxnSpPr>
          <p:cNvPr id="180" name="Connector: Curved 179">
            <a:extLst>
              <a:ext uri="{FF2B5EF4-FFF2-40B4-BE49-F238E27FC236}">
                <a16:creationId xmlns:a16="http://schemas.microsoft.com/office/drawing/2014/main" id="{6A6E0939-8457-49D1-B935-0D231B3735D2}"/>
              </a:ext>
            </a:extLst>
          </p:cNvPr>
          <p:cNvCxnSpPr>
            <a:cxnSpLocks/>
            <a:stCxn id="3" idx="3"/>
          </p:cNvCxnSpPr>
          <p:nvPr/>
        </p:nvCxnSpPr>
        <p:spPr>
          <a:xfrm rot="5400000">
            <a:off x="7191165" y="1983212"/>
            <a:ext cx="2736636" cy="736796"/>
          </a:xfrm>
          <a:prstGeom prst="curvedConnector3">
            <a:avLst>
              <a:gd name="adj1" fmla="val 50000"/>
            </a:avLst>
          </a:prstGeom>
          <a:ln w="38100">
            <a:solidFill>
              <a:srgbClr val="FF414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Connector: Curved 207">
            <a:extLst>
              <a:ext uri="{FF2B5EF4-FFF2-40B4-BE49-F238E27FC236}">
                <a16:creationId xmlns:a16="http://schemas.microsoft.com/office/drawing/2014/main" id="{1BAE2BDB-A415-4E82-9C59-F7D0B52FD021}"/>
              </a:ext>
            </a:extLst>
          </p:cNvPr>
          <p:cNvCxnSpPr>
            <a:cxnSpLocks/>
            <a:stCxn id="192" idx="2"/>
            <a:endCxn id="29" idx="3"/>
          </p:cNvCxnSpPr>
          <p:nvPr/>
        </p:nvCxnSpPr>
        <p:spPr>
          <a:xfrm rot="5400000">
            <a:off x="10010617" y="726260"/>
            <a:ext cx="101337" cy="1765869"/>
          </a:xfrm>
          <a:prstGeom prst="curvedConnector2">
            <a:avLst/>
          </a:prstGeom>
          <a:ln w="38100">
            <a:solidFill>
              <a:srgbClr val="FF4141"/>
            </a:solidFill>
            <a:prstDash val="dash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86A598A9-6B11-4AB3-B87B-B0F85B5D7DD9}"/>
              </a:ext>
            </a:extLst>
          </p:cNvPr>
          <p:cNvCxnSpPr>
            <a:cxnSpLocks/>
          </p:cNvCxnSpPr>
          <p:nvPr/>
        </p:nvCxnSpPr>
        <p:spPr>
          <a:xfrm>
            <a:off x="6748637" y="4783397"/>
            <a:ext cx="363081" cy="24669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A880E7C-0883-4A7D-B3B1-E149418EBCB5}"/>
              </a:ext>
            </a:extLst>
          </p:cNvPr>
          <p:cNvSpPr txBox="1"/>
          <p:nvPr/>
        </p:nvSpPr>
        <p:spPr>
          <a:xfrm>
            <a:off x="5661819" y="5044921"/>
            <a:ext cx="694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</a:rPr>
              <a:t>SES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FAAF7607-23F1-4ECD-8852-D61A95707C9F}"/>
              </a:ext>
            </a:extLst>
          </p:cNvPr>
          <p:cNvSpPr/>
          <p:nvPr/>
        </p:nvSpPr>
        <p:spPr>
          <a:xfrm>
            <a:off x="11208406" y="1450296"/>
            <a:ext cx="911910" cy="286351"/>
          </a:xfrm>
          <a:prstGeom prst="rect">
            <a:avLst/>
          </a:prstGeom>
          <a:solidFill>
            <a:srgbClr val="EEC6C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b="1" dirty="0">
                <a:solidFill>
                  <a:srgbClr val="532619"/>
                </a:solidFill>
              </a:rPr>
              <a:t>BME280</a:t>
            </a:r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B7A79C12-A4EB-48BE-B8B4-1070DFC48E2E}"/>
              </a:ext>
            </a:extLst>
          </p:cNvPr>
          <p:cNvSpPr/>
          <p:nvPr/>
        </p:nvSpPr>
        <p:spPr>
          <a:xfrm>
            <a:off x="8756646" y="591395"/>
            <a:ext cx="342470" cy="391897"/>
          </a:xfrm>
          <a:prstGeom prst="can">
            <a:avLst/>
          </a:prstGeom>
          <a:solidFill>
            <a:srgbClr val="EEC6C6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" name="Graphic 125">
            <a:extLst>
              <a:ext uri="{FF2B5EF4-FFF2-40B4-BE49-F238E27FC236}">
                <a16:creationId xmlns:a16="http://schemas.microsoft.com/office/drawing/2014/main" id="{03F57CCD-4849-4E87-902D-6E61447E4FDB}"/>
              </a:ext>
            </a:extLst>
          </p:cNvPr>
          <p:cNvGrpSpPr/>
          <p:nvPr/>
        </p:nvGrpSpPr>
        <p:grpSpPr>
          <a:xfrm>
            <a:off x="9964554" y="5200872"/>
            <a:ext cx="711200" cy="711200"/>
            <a:chOff x="3508666" y="3768338"/>
            <a:chExt cx="711200" cy="7112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CA1103F-FAAD-4220-99A8-968911DD1B47}"/>
                </a:ext>
              </a:extLst>
            </p:cNvPr>
            <p:cNvSpPr/>
            <p:nvPr/>
          </p:nvSpPr>
          <p:spPr>
            <a:xfrm>
              <a:off x="3508666" y="3768338"/>
              <a:ext cx="711200" cy="711200"/>
            </a:xfrm>
            <a:custGeom>
              <a:avLst/>
              <a:gdLst>
                <a:gd name="connsiteX0" fmla="*/ 0 w 711200"/>
                <a:gd name="connsiteY0" fmla="*/ 0 h 711200"/>
                <a:gd name="connsiteX1" fmla="*/ 711200 w 711200"/>
                <a:gd name="connsiteY1" fmla="*/ 0 h 711200"/>
                <a:gd name="connsiteX2" fmla="*/ 711200 w 711200"/>
                <a:gd name="connsiteY2" fmla="*/ 711200 h 711200"/>
                <a:gd name="connsiteX3" fmla="*/ 0 w 711200"/>
                <a:gd name="connsiteY3" fmla="*/ 7112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711200">
                  <a:moveTo>
                    <a:pt x="0" y="0"/>
                  </a:moveTo>
                  <a:lnTo>
                    <a:pt x="711200" y="0"/>
                  </a:lnTo>
                  <a:lnTo>
                    <a:pt x="711200" y="711200"/>
                  </a:lnTo>
                  <a:lnTo>
                    <a:pt x="0" y="711200"/>
                  </a:lnTo>
                  <a:close/>
                </a:path>
              </a:pathLst>
            </a:custGeom>
            <a:solidFill>
              <a:srgbClr val="66392E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21" name="Graphic 125">
              <a:extLst>
                <a:ext uri="{FF2B5EF4-FFF2-40B4-BE49-F238E27FC236}">
                  <a16:creationId xmlns:a16="http://schemas.microsoft.com/office/drawing/2014/main" id="{03F57CCD-4849-4E87-902D-6E61447E4FDB}"/>
                </a:ext>
              </a:extLst>
            </p:cNvPr>
            <p:cNvGrpSpPr/>
            <p:nvPr/>
          </p:nvGrpSpPr>
          <p:grpSpPr>
            <a:xfrm>
              <a:off x="3629528" y="3910578"/>
              <a:ext cx="464651" cy="426720"/>
              <a:chOff x="3629528" y="3910578"/>
              <a:chExt cx="464651" cy="426720"/>
            </a:xfrm>
            <a:solidFill>
              <a:srgbClr val="FFFFFF"/>
            </a:solidFill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8235418-131E-4C15-B7D5-7483BF75FE76}"/>
                  </a:ext>
                </a:extLst>
              </p:cNvPr>
              <p:cNvSpPr/>
              <p:nvPr/>
            </p:nvSpPr>
            <p:spPr>
              <a:xfrm>
                <a:off x="3629528" y="3910578"/>
                <a:ext cx="436203" cy="312928"/>
              </a:xfrm>
              <a:custGeom>
                <a:avLst/>
                <a:gdLst>
                  <a:gd name="connsiteX0" fmla="*/ 400685 w 436202"/>
                  <a:gd name="connsiteY0" fmla="*/ 0 h 312928"/>
                  <a:gd name="connsiteX1" fmla="*/ 35223 w 436202"/>
                  <a:gd name="connsiteY1" fmla="*/ 0 h 312928"/>
                  <a:gd name="connsiteX2" fmla="*/ 42 w 436202"/>
                  <a:gd name="connsiteY2" fmla="*/ 38879 h 312928"/>
                  <a:gd name="connsiteX3" fmla="*/ 42 w 436202"/>
                  <a:gd name="connsiteY3" fmla="*/ 274049 h 312928"/>
                  <a:gd name="connsiteX4" fmla="*/ 35223 w 436202"/>
                  <a:gd name="connsiteY4" fmla="*/ 312928 h 312928"/>
                  <a:gd name="connsiteX5" fmla="*/ 237109 w 436202"/>
                  <a:gd name="connsiteY5" fmla="*/ 312928 h 312928"/>
                  <a:gd name="connsiteX6" fmla="*/ 237109 w 436202"/>
                  <a:gd name="connsiteY6" fmla="*/ 293963 h 312928"/>
                  <a:gd name="connsiteX7" fmla="*/ 35223 w 436202"/>
                  <a:gd name="connsiteY7" fmla="*/ 293963 h 312928"/>
                  <a:gd name="connsiteX8" fmla="*/ 19008 w 436202"/>
                  <a:gd name="connsiteY8" fmla="*/ 274049 h 312928"/>
                  <a:gd name="connsiteX9" fmla="*/ 19008 w 436202"/>
                  <a:gd name="connsiteY9" fmla="*/ 113792 h 312928"/>
                  <a:gd name="connsiteX10" fmla="*/ 189696 w 436202"/>
                  <a:gd name="connsiteY10" fmla="*/ 113792 h 312928"/>
                  <a:gd name="connsiteX11" fmla="*/ 189696 w 436202"/>
                  <a:gd name="connsiteY11" fmla="*/ 256032 h 312928"/>
                  <a:gd name="connsiteX12" fmla="*/ 199178 w 436202"/>
                  <a:gd name="connsiteY12" fmla="*/ 265515 h 312928"/>
                  <a:gd name="connsiteX13" fmla="*/ 275040 w 436202"/>
                  <a:gd name="connsiteY13" fmla="*/ 265515 h 312928"/>
                  <a:gd name="connsiteX14" fmla="*/ 275040 w 436202"/>
                  <a:gd name="connsiteY14" fmla="*/ 246549 h 312928"/>
                  <a:gd name="connsiteX15" fmla="*/ 212928 w 436202"/>
                  <a:gd name="connsiteY15" fmla="*/ 246549 h 312928"/>
                  <a:gd name="connsiteX16" fmla="*/ 212928 w 436202"/>
                  <a:gd name="connsiteY16" fmla="*/ 243705 h 312928"/>
                  <a:gd name="connsiteX17" fmla="*/ 265367 w 436202"/>
                  <a:gd name="connsiteY17" fmla="*/ 173248 h 312928"/>
                  <a:gd name="connsiteX18" fmla="*/ 312022 w 436202"/>
                  <a:gd name="connsiteY18" fmla="*/ 173248 h 312928"/>
                  <a:gd name="connsiteX19" fmla="*/ 353935 w 436202"/>
                  <a:gd name="connsiteY19" fmla="*/ 205679 h 312928"/>
                  <a:gd name="connsiteX20" fmla="*/ 370056 w 436202"/>
                  <a:gd name="connsiteY20" fmla="*/ 196196 h 312928"/>
                  <a:gd name="connsiteX21" fmla="*/ 370056 w 436202"/>
                  <a:gd name="connsiteY21" fmla="*/ 196196 h 312928"/>
                  <a:gd name="connsiteX22" fmla="*/ 328901 w 436202"/>
                  <a:gd name="connsiteY22" fmla="*/ 159973 h 312928"/>
                  <a:gd name="connsiteX23" fmla="*/ 340944 w 436202"/>
                  <a:gd name="connsiteY23" fmla="*/ 126973 h 312928"/>
                  <a:gd name="connsiteX24" fmla="*/ 288790 w 436202"/>
                  <a:gd name="connsiteY24" fmla="*/ 74818 h 312928"/>
                  <a:gd name="connsiteX25" fmla="*/ 236635 w 436202"/>
                  <a:gd name="connsiteY25" fmla="*/ 126973 h 312928"/>
                  <a:gd name="connsiteX26" fmla="*/ 248962 w 436202"/>
                  <a:gd name="connsiteY26" fmla="*/ 159309 h 312928"/>
                  <a:gd name="connsiteX27" fmla="*/ 208946 w 436202"/>
                  <a:gd name="connsiteY27" fmla="*/ 193636 h 312928"/>
                  <a:gd name="connsiteX28" fmla="*/ 208946 w 436202"/>
                  <a:gd name="connsiteY28" fmla="*/ 66379 h 312928"/>
                  <a:gd name="connsiteX29" fmla="*/ 370151 w 436202"/>
                  <a:gd name="connsiteY29" fmla="*/ 66379 h 312928"/>
                  <a:gd name="connsiteX30" fmla="*/ 370151 w 436202"/>
                  <a:gd name="connsiteY30" fmla="*/ 196291 h 312928"/>
                  <a:gd name="connsiteX31" fmla="*/ 370151 w 436202"/>
                  <a:gd name="connsiteY31" fmla="*/ 196291 h 312928"/>
                  <a:gd name="connsiteX32" fmla="*/ 370151 w 436202"/>
                  <a:gd name="connsiteY32" fmla="*/ 199136 h 312928"/>
                  <a:gd name="connsiteX33" fmla="*/ 389116 w 436202"/>
                  <a:gd name="connsiteY33" fmla="*/ 199136 h 312928"/>
                  <a:gd name="connsiteX34" fmla="*/ 389116 w 436202"/>
                  <a:gd name="connsiteY34" fmla="*/ 113792 h 312928"/>
                  <a:gd name="connsiteX35" fmla="*/ 417564 w 436202"/>
                  <a:gd name="connsiteY35" fmla="*/ 113792 h 312928"/>
                  <a:gd name="connsiteX36" fmla="*/ 417564 w 436202"/>
                  <a:gd name="connsiteY36" fmla="*/ 208619 h 312928"/>
                  <a:gd name="connsiteX37" fmla="*/ 436530 w 436202"/>
                  <a:gd name="connsiteY37" fmla="*/ 208619 h 312928"/>
                  <a:gd name="connsiteX38" fmla="*/ 436530 w 436202"/>
                  <a:gd name="connsiteY38" fmla="*/ 38879 h 312928"/>
                  <a:gd name="connsiteX39" fmla="*/ 401127 w 436202"/>
                  <a:gd name="connsiteY39" fmla="*/ 18 h 312928"/>
                  <a:gd name="connsiteX40" fmla="*/ 400685 w 436202"/>
                  <a:gd name="connsiteY40" fmla="*/ 0 h 312928"/>
                  <a:gd name="connsiteX41" fmla="*/ 288790 w 436202"/>
                  <a:gd name="connsiteY41" fmla="*/ 93594 h 312928"/>
                  <a:gd name="connsiteX42" fmla="*/ 321979 w 436202"/>
                  <a:gd name="connsiteY42" fmla="*/ 126403 h 312928"/>
                  <a:gd name="connsiteX43" fmla="*/ 321979 w 436202"/>
                  <a:gd name="connsiteY43" fmla="*/ 126404 h 312928"/>
                  <a:gd name="connsiteX44" fmla="*/ 304815 w 436202"/>
                  <a:gd name="connsiteY44" fmla="*/ 154852 h 312928"/>
                  <a:gd name="connsiteX45" fmla="*/ 272669 w 436202"/>
                  <a:gd name="connsiteY45" fmla="*/ 154852 h 312928"/>
                  <a:gd name="connsiteX46" fmla="*/ 255600 w 436202"/>
                  <a:gd name="connsiteY46" fmla="*/ 126404 h 312928"/>
                  <a:gd name="connsiteX47" fmla="*/ 288789 w 436202"/>
                  <a:gd name="connsiteY47" fmla="*/ 93594 h 312928"/>
                  <a:gd name="connsiteX48" fmla="*/ 288790 w 436202"/>
                  <a:gd name="connsiteY48" fmla="*/ 93594 h 312928"/>
                  <a:gd name="connsiteX49" fmla="*/ 388832 w 436202"/>
                  <a:gd name="connsiteY49" fmla="*/ 94827 h 312928"/>
                  <a:gd name="connsiteX50" fmla="*/ 388832 w 436202"/>
                  <a:gd name="connsiteY50" fmla="*/ 56896 h 312928"/>
                  <a:gd name="connsiteX51" fmla="*/ 379349 w 436202"/>
                  <a:gd name="connsiteY51" fmla="*/ 47413 h 312928"/>
                  <a:gd name="connsiteX52" fmla="*/ 199178 w 436202"/>
                  <a:gd name="connsiteY52" fmla="*/ 47413 h 312928"/>
                  <a:gd name="connsiteX53" fmla="*/ 189696 w 436202"/>
                  <a:gd name="connsiteY53" fmla="*/ 56896 h 312928"/>
                  <a:gd name="connsiteX54" fmla="*/ 189696 w 436202"/>
                  <a:gd name="connsiteY54" fmla="*/ 94827 h 312928"/>
                  <a:gd name="connsiteX55" fmla="*/ 19008 w 436202"/>
                  <a:gd name="connsiteY55" fmla="*/ 94827 h 312928"/>
                  <a:gd name="connsiteX56" fmla="*/ 19008 w 436202"/>
                  <a:gd name="connsiteY56" fmla="*/ 38879 h 312928"/>
                  <a:gd name="connsiteX57" fmla="*/ 35223 w 436202"/>
                  <a:gd name="connsiteY57" fmla="*/ 18965 h 312928"/>
                  <a:gd name="connsiteX58" fmla="*/ 400685 w 436202"/>
                  <a:gd name="connsiteY58" fmla="*/ 18965 h 312928"/>
                  <a:gd name="connsiteX59" fmla="*/ 417090 w 436202"/>
                  <a:gd name="connsiteY59" fmla="*/ 38879 h 312928"/>
                  <a:gd name="connsiteX60" fmla="*/ 417090 w 436202"/>
                  <a:gd name="connsiteY60" fmla="*/ 94827 h 312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436202" h="312928">
                    <a:moveTo>
                      <a:pt x="400685" y="0"/>
                    </a:moveTo>
                    <a:lnTo>
                      <a:pt x="35223" y="0"/>
                    </a:lnTo>
                    <a:cubicBezTo>
                      <a:pt x="14797" y="1073"/>
                      <a:pt x="-925" y="18447"/>
                      <a:pt x="42" y="38879"/>
                    </a:cubicBezTo>
                    <a:lnTo>
                      <a:pt x="42" y="274049"/>
                    </a:lnTo>
                    <a:cubicBezTo>
                      <a:pt x="-925" y="294481"/>
                      <a:pt x="14797" y="311855"/>
                      <a:pt x="35223" y="312928"/>
                    </a:cubicBezTo>
                    <a:lnTo>
                      <a:pt x="237109" y="312928"/>
                    </a:lnTo>
                    <a:lnTo>
                      <a:pt x="237109" y="293963"/>
                    </a:lnTo>
                    <a:lnTo>
                      <a:pt x="35223" y="293963"/>
                    </a:lnTo>
                    <a:cubicBezTo>
                      <a:pt x="25462" y="292551"/>
                      <a:pt x="18413" y="283893"/>
                      <a:pt x="19008" y="274049"/>
                    </a:cubicBezTo>
                    <a:lnTo>
                      <a:pt x="19008" y="113792"/>
                    </a:lnTo>
                    <a:lnTo>
                      <a:pt x="189696" y="113792"/>
                    </a:lnTo>
                    <a:lnTo>
                      <a:pt x="189696" y="256032"/>
                    </a:lnTo>
                    <a:cubicBezTo>
                      <a:pt x="189696" y="261269"/>
                      <a:pt x="193941" y="265515"/>
                      <a:pt x="199178" y="265515"/>
                    </a:cubicBezTo>
                    <a:lnTo>
                      <a:pt x="275040" y="265515"/>
                    </a:lnTo>
                    <a:lnTo>
                      <a:pt x="275040" y="246549"/>
                    </a:lnTo>
                    <a:lnTo>
                      <a:pt x="212928" y="246549"/>
                    </a:lnTo>
                    <a:lnTo>
                      <a:pt x="212928" y="243705"/>
                    </a:lnTo>
                    <a:cubicBezTo>
                      <a:pt x="212877" y="211198"/>
                      <a:pt x="234214" y="182530"/>
                      <a:pt x="265367" y="173248"/>
                    </a:cubicBezTo>
                    <a:cubicBezTo>
                      <a:pt x="280180" y="180029"/>
                      <a:pt x="297210" y="180029"/>
                      <a:pt x="312022" y="173248"/>
                    </a:cubicBezTo>
                    <a:cubicBezTo>
                      <a:pt x="329511" y="178527"/>
                      <a:pt x="344436" y="190075"/>
                      <a:pt x="353935" y="205679"/>
                    </a:cubicBezTo>
                    <a:lnTo>
                      <a:pt x="370056" y="196196"/>
                    </a:lnTo>
                    <a:lnTo>
                      <a:pt x="370056" y="196196"/>
                    </a:lnTo>
                    <a:cubicBezTo>
                      <a:pt x="360293" y="180258"/>
                      <a:pt x="345950" y="167634"/>
                      <a:pt x="328901" y="159973"/>
                    </a:cubicBezTo>
                    <a:cubicBezTo>
                      <a:pt x="336681" y="150737"/>
                      <a:pt x="340947" y="139049"/>
                      <a:pt x="340944" y="126973"/>
                    </a:cubicBezTo>
                    <a:cubicBezTo>
                      <a:pt x="340944" y="98169"/>
                      <a:pt x="317594" y="74818"/>
                      <a:pt x="288790" y="74818"/>
                    </a:cubicBezTo>
                    <a:cubicBezTo>
                      <a:pt x="259985" y="74818"/>
                      <a:pt x="236635" y="98169"/>
                      <a:pt x="236635" y="126973"/>
                    </a:cubicBezTo>
                    <a:cubicBezTo>
                      <a:pt x="236883" y="138852"/>
                      <a:pt x="241239" y="150279"/>
                      <a:pt x="248962" y="159309"/>
                    </a:cubicBezTo>
                    <a:cubicBezTo>
                      <a:pt x="232551" y="166587"/>
                      <a:pt x="218636" y="178523"/>
                      <a:pt x="208946" y="193636"/>
                    </a:cubicBezTo>
                    <a:lnTo>
                      <a:pt x="208946" y="66379"/>
                    </a:lnTo>
                    <a:lnTo>
                      <a:pt x="370151" y="66379"/>
                    </a:lnTo>
                    <a:lnTo>
                      <a:pt x="370151" y="196291"/>
                    </a:lnTo>
                    <a:lnTo>
                      <a:pt x="370151" y="196291"/>
                    </a:lnTo>
                    <a:lnTo>
                      <a:pt x="370151" y="199136"/>
                    </a:lnTo>
                    <a:lnTo>
                      <a:pt x="389116" y="199136"/>
                    </a:lnTo>
                    <a:lnTo>
                      <a:pt x="389116" y="113792"/>
                    </a:lnTo>
                    <a:lnTo>
                      <a:pt x="417564" y="113792"/>
                    </a:lnTo>
                    <a:lnTo>
                      <a:pt x="417564" y="208619"/>
                    </a:lnTo>
                    <a:lnTo>
                      <a:pt x="436530" y="208619"/>
                    </a:lnTo>
                    <a:lnTo>
                      <a:pt x="436530" y="38879"/>
                    </a:lnTo>
                    <a:cubicBezTo>
                      <a:pt x="437485" y="18372"/>
                      <a:pt x="421634" y="973"/>
                      <a:pt x="401127" y="18"/>
                    </a:cubicBezTo>
                    <a:cubicBezTo>
                      <a:pt x="400980" y="11"/>
                      <a:pt x="400832" y="5"/>
                      <a:pt x="400685" y="0"/>
                    </a:cubicBezTo>
                    <a:close/>
                    <a:moveTo>
                      <a:pt x="288790" y="93594"/>
                    </a:moveTo>
                    <a:cubicBezTo>
                      <a:pt x="307015" y="93489"/>
                      <a:pt x="321874" y="108178"/>
                      <a:pt x="321979" y="126403"/>
                    </a:cubicBezTo>
                    <a:cubicBezTo>
                      <a:pt x="321979" y="126403"/>
                      <a:pt x="321979" y="126404"/>
                      <a:pt x="321979" y="126404"/>
                    </a:cubicBezTo>
                    <a:cubicBezTo>
                      <a:pt x="321898" y="138314"/>
                      <a:pt x="315314" y="149227"/>
                      <a:pt x="304815" y="154852"/>
                    </a:cubicBezTo>
                    <a:cubicBezTo>
                      <a:pt x="294783" y="160264"/>
                      <a:pt x="282701" y="160264"/>
                      <a:pt x="272669" y="154852"/>
                    </a:cubicBezTo>
                    <a:cubicBezTo>
                      <a:pt x="262222" y="149187"/>
                      <a:pt x="255683" y="138288"/>
                      <a:pt x="255600" y="126404"/>
                    </a:cubicBezTo>
                    <a:cubicBezTo>
                      <a:pt x="255705" y="108179"/>
                      <a:pt x="270564" y="93489"/>
                      <a:pt x="288789" y="93594"/>
                    </a:cubicBezTo>
                    <a:cubicBezTo>
                      <a:pt x="288789" y="93594"/>
                      <a:pt x="288789" y="93594"/>
                      <a:pt x="288790" y="93594"/>
                    </a:cubicBezTo>
                    <a:close/>
                    <a:moveTo>
                      <a:pt x="388832" y="94827"/>
                    </a:moveTo>
                    <a:lnTo>
                      <a:pt x="388832" y="56896"/>
                    </a:lnTo>
                    <a:cubicBezTo>
                      <a:pt x="388832" y="51659"/>
                      <a:pt x="384586" y="47413"/>
                      <a:pt x="379349" y="47413"/>
                    </a:cubicBezTo>
                    <a:lnTo>
                      <a:pt x="199178" y="47413"/>
                    </a:lnTo>
                    <a:cubicBezTo>
                      <a:pt x="193941" y="47413"/>
                      <a:pt x="189696" y="51659"/>
                      <a:pt x="189696" y="56896"/>
                    </a:cubicBezTo>
                    <a:lnTo>
                      <a:pt x="189696" y="94827"/>
                    </a:lnTo>
                    <a:lnTo>
                      <a:pt x="19008" y="94827"/>
                    </a:lnTo>
                    <a:lnTo>
                      <a:pt x="19008" y="38879"/>
                    </a:lnTo>
                    <a:cubicBezTo>
                      <a:pt x="18413" y="29035"/>
                      <a:pt x="25462" y="20377"/>
                      <a:pt x="35223" y="18965"/>
                    </a:cubicBezTo>
                    <a:lnTo>
                      <a:pt x="400685" y="18965"/>
                    </a:lnTo>
                    <a:cubicBezTo>
                      <a:pt x="410522" y="20288"/>
                      <a:pt x="417675" y="28971"/>
                      <a:pt x="417090" y="38879"/>
                    </a:cubicBezTo>
                    <a:lnTo>
                      <a:pt x="417090" y="94827"/>
                    </a:ln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4F4B0BF1-701F-4EA8-B212-84B2CF9A9EAD}"/>
                  </a:ext>
                </a:extLst>
              </p:cNvPr>
              <p:cNvSpPr/>
              <p:nvPr/>
            </p:nvSpPr>
            <p:spPr>
              <a:xfrm>
                <a:off x="3667690" y="4071309"/>
                <a:ext cx="94827" cy="18965"/>
              </a:xfrm>
              <a:custGeom>
                <a:avLst/>
                <a:gdLst>
                  <a:gd name="connsiteX0" fmla="*/ 0 w 94826"/>
                  <a:gd name="connsiteY0" fmla="*/ 0 h 18965"/>
                  <a:gd name="connsiteX1" fmla="*/ 104120 w 94826"/>
                  <a:gd name="connsiteY1" fmla="*/ 0 h 18965"/>
                  <a:gd name="connsiteX2" fmla="*/ 104120 w 94826"/>
                  <a:gd name="connsiteY2" fmla="*/ 18965 h 18965"/>
                  <a:gd name="connsiteX3" fmla="*/ 0 w 94826"/>
                  <a:gd name="connsiteY3" fmla="*/ 18965 h 18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826" h="18965">
                    <a:moveTo>
                      <a:pt x="0" y="0"/>
                    </a:moveTo>
                    <a:lnTo>
                      <a:pt x="104120" y="0"/>
                    </a:lnTo>
                    <a:lnTo>
                      <a:pt x="104120" y="18965"/>
                    </a:lnTo>
                    <a:lnTo>
                      <a:pt x="0" y="18965"/>
                    </a:ln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6B08B62E-0452-4EDF-A4E8-E0E288104340}"/>
                  </a:ext>
                </a:extLst>
              </p:cNvPr>
              <p:cNvSpPr/>
              <p:nvPr/>
            </p:nvSpPr>
            <p:spPr>
              <a:xfrm>
                <a:off x="3667690" y="4118723"/>
                <a:ext cx="56896" cy="18965"/>
              </a:xfrm>
              <a:custGeom>
                <a:avLst/>
                <a:gdLst>
                  <a:gd name="connsiteX0" fmla="*/ 0 w 56896"/>
                  <a:gd name="connsiteY0" fmla="*/ 0 h 18965"/>
                  <a:gd name="connsiteX1" fmla="*/ 66189 w 56896"/>
                  <a:gd name="connsiteY1" fmla="*/ 0 h 18965"/>
                  <a:gd name="connsiteX2" fmla="*/ 66189 w 56896"/>
                  <a:gd name="connsiteY2" fmla="*/ 18965 h 18965"/>
                  <a:gd name="connsiteX3" fmla="*/ 0 w 56896"/>
                  <a:gd name="connsiteY3" fmla="*/ 18965 h 18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896" h="18965">
                    <a:moveTo>
                      <a:pt x="0" y="0"/>
                    </a:moveTo>
                    <a:lnTo>
                      <a:pt x="66189" y="0"/>
                    </a:lnTo>
                    <a:lnTo>
                      <a:pt x="66189" y="18965"/>
                    </a:lnTo>
                    <a:lnTo>
                      <a:pt x="0" y="18965"/>
                    </a:ln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D2E5F97D-B533-40F9-A3A4-492C68E7CAB7}"/>
                  </a:ext>
                </a:extLst>
              </p:cNvPr>
              <p:cNvSpPr/>
              <p:nvPr/>
            </p:nvSpPr>
            <p:spPr>
              <a:xfrm>
                <a:off x="3753034" y="4118723"/>
                <a:ext cx="18965" cy="18965"/>
              </a:xfrm>
              <a:custGeom>
                <a:avLst/>
                <a:gdLst>
                  <a:gd name="connsiteX0" fmla="*/ 0 w 18965"/>
                  <a:gd name="connsiteY0" fmla="*/ 0 h 18965"/>
                  <a:gd name="connsiteX1" fmla="*/ 28258 w 18965"/>
                  <a:gd name="connsiteY1" fmla="*/ 0 h 18965"/>
                  <a:gd name="connsiteX2" fmla="*/ 28258 w 18965"/>
                  <a:gd name="connsiteY2" fmla="*/ 18965 h 18965"/>
                  <a:gd name="connsiteX3" fmla="*/ 0 w 18965"/>
                  <a:gd name="connsiteY3" fmla="*/ 18965 h 18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965" h="18965">
                    <a:moveTo>
                      <a:pt x="0" y="0"/>
                    </a:moveTo>
                    <a:lnTo>
                      <a:pt x="28258" y="0"/>
                    </a:lnTo>
                    <a:lnTo>
                      <a:pt x="28258" y="18965"/>
                    </a:lnTo>
                    <a:lnTo>
                      <a:pt x="0" y="18965"/>
                    </a:ln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45BCFFB0-2437-4DE8-81F6-7567D453D9D0}"/>
                  </a:ext>
                </a:extLst>
              </p:cNvPr>
              <p:cNvSpPr/>
              <p:nvPr/>
            </p:nvSpPr>
            <p:spPr>
              <a:xfrm>
                <a:off x="3999678" y="4106395"/>
                <a:ext cx="9483" cy="948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0 w 0"/>
                  <a:gd name="connsiteY1" fmla="*/ 0 h 0"/>
                  <a:gd name="connsiteX2" fmla="*/ 0 w 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82F1C8DD-38EC-4AF1-81C9-BA8630BED88A}"/>
                  </a:ext>
                </a:extLst>
              </p:cNvPr>
              <p:cNvSpPr/>
              <p:nvPr/>
            </p:nvSpPr>
            <p:spPr>
              <a:xfrm>
                <a:off x="3906763" y="4146034"/>
                <a:ext cx="189653" cy="189653"/>
              </a:xfrm>
              <a:custGeom>
                <a:avLst/>
                <a:gdLst>
                  <a:gd name="connsiteX0" fmla="*/ 96329 w 189653"/>
                  <a:gd name="connsiteY0" fmla="*/ 191738 h 189653"/>
                  <a:gd name="connsiteX1" fmla="*/ 1 w 189653"/>
                  <a:gd name="connsiteY1" fmla="*/ 96329 h 189653"/>
                  <a:gd name="connsiteX2" fmla="*/ 95411 w 189653"/>
                  <a:gd name="connsiteY2" fmla="*/ 1 h 189653"/>
                  <a:gd name="connsiteX3" fmla="*/ 107898 w 189653"/>
                  <a:gd name="connsiteY3" fmla="*/ 758 h 189653"/>
                  <a:gd name="connsiteX4" fmla="*/ 107898 w 189653"/>
                  <a:gd name="connsiteY4" fmla="*/ 758 h 189653"/>
                  <a:gd name="connsiteX5" fmla="*/ 191375 w 189653"/>
                  <a:gd name="connsiteY5" fmla="*/ 107762 h 189653"/>
                  <a:gd name="connsiteX6" fmla="*/ 169156 w 189653"/>
                  <a:gd name="connsiteY6" fmla="*/ 158265 h 189653"/>
                  <a:gd name="connsiteX7" fmla="*/ 137199 w 189653"/>
                  <a:gd name="connsiteY7" fmla="*/ 182635 h 189653"/>
                  <a:gd name="connsiteX8" fmla="*/ 96329 w 189653"/>
                  <a:gd name="connsiteY8" fmla="*/ 191738 h 189653"/>
                  <a:gd name="connsiteX9" fmla="*/ 96329 w 189653"/>
                  <a:gd name="connsiteY9" fmla="*/ 18964 h 189653"/>
                  <a:gd name="connsiteX10" fmla="*/ 61338 w 189653"/>
                  <a:gd name="connsiteY10" fmla="*/ 27499 h 189653"/>
                  <a:gd name="connsiteX11" fmla="*/ 28501 w 189653"/>
                  <a:gd name="connsiteY11" fmla="*/ 131182 h 189653"/>
                  <a:gd name="connsiteX12" fmla="*/ 129234 w 189653"/>
                  <a:gd name="connsiteY12" fmla="*/ 165472 h 189653"/>
                  <a:gd name="connsiteX13" fmla="*/ 154932 w 189653"/>
                  <a:gd name="connsiteY13" fmla="*/ 145842 h 189653"/>
                  <a:gd name="connsiteX14" fmla="*/ 146431 w 189653"/>
                  <a:gd name="connsiteY14" fmla="*/ 37416 h 189653"/>
                  <a:gd name="connsiteX15" fmla="*/ 105717 w 189653"/>
                  <a:gd name="connsiteY15" fmla="*/ 19533 h 189653"/>
                  <a:gd name="connsiteX16" fmla="*/ 105717 w 189653"/>
                  <a:gd name="connsiteY16" fmla="*/ 19533 h 189653"/>
                  <a:gd name="connsiteX17" fmla="*/ 96139 w 189653"/>
                  <a:gd name="connsiteY17" fmla="*/ 18964 h 189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9653" h="189653">
                    <a:moveTo>
                      <a:pt x="96329" y="191738"/>
                    </a:moveTo>
                    <a:cubicBezTo>
                      <a:pt x="43382" y="191992"/>
                      <a:pt x="255" y="149276"/>
                      <a:pt x="1" y="96329"/>
                    </a:cubicBezTo>
                    <a:cubicBezTo>
                      <a:pt x="-252" y="43382"/>
                      <a:pt x="42464" y="255"/>
                      <a:pt x="95411" y="1"/>
                    </a:cubicBezTo>
                    <a:cubicBezTo>
                      <a:pt x="99585" y="-19"/>
                      <a:pt x="103756" y="234"/>
                      <a:pt x="107898" y="758"/>
                    </a:cubicBezTo>
                    <a:lnTo>
                      <a:pt x="107898" y="758"/>
                    </a:lnTo>
                    <a:cubicBezTo>
                      <a:pt x="160498" y="7254"/>
                      <a:pt x="197872" y="55162"/>
                      <a:pt x="191375" y="107762"/>
                    </a:cubicBezTo>
                    <a:cubicBezTo>
                      <a:pt x="189072" y="126408"/>
                      <a:pt x="181346" y="143968"/>
                      <a:pt x="169156" y="158265"/>
                    </a:cubicBezTo>
                    <a:cubicBezTo>
                      <a:pt x="160276" y="168482"/>
                      <a:pt x="149401" y="176775"/>
                      <a:pt x="137199" y="182635"/>
                    </a:cubicBezTo>
                    <a:cubicBezTo>
                      <a:pt x="124405" y="188620"/>
                      <a:pt x="110454" y="191728"/>
                      <a:pt x="96329" y="191738"/>
                    </a:cubicBezTo>
                    <a:close/>
                    <a:moveTo>
                      <a:pt x="96329" y="18964"/>
                    </a:moveTo>
                    <a:cubicBezTo>
                      <a:pt x="84149" y="18959"/>
                      <a:pt x="72147" y="21886"/>
                      <a:pt x="61338" y="27499"/>
                    </a:cubicBezTo>
                    <a:cubicBezTo>
                      <a:pt x="23639" y="47063"/>
                      <a:pt x="8937" y="93483"/>
                      <a:pt x="28501" y="131182"/>
                    </a:cubicBezTo>
                    <a:cubicBezTo>
                      <a:pt x="47476" y="167746"/>
                      <a:pt x="91892" y="182866"/>
                      <a:pt x="129234" y="165472"/>
                    </a:cubicBezTo>
                    <a:cubicBezTo>
                      <a:pt x="139081" y="160802"/>
                      <a:pt x="147836" y="154114"/>
                      <a:pt x="154932" y="145842"/>
                    </a:cubicBezTo>
                    <a:cubicBezTo>
                      <a:pt x="182525" y="113554"/>
                      <a:pt x="178720" y="65010"/>
                      <a:pt x="146431" y="37416"/>
                    </a:cubicBezTo>
                    <a:cubicBezTo>
                      <a:pt x="134917" y="27576"/>
                      <a:pt x="120753" y="21355"/>
                      <a:pt x="105717" y="19533"/>
                    </a:cubicBezTo>
                    <a:lnTo>
                      <a:pt x="105717" y="19533"/>
                    </a:lnTo>
                    <a:cubicBezTo>
                      <a:pt x="102539" y="19147"/>
                      <a:pt x="99340" y="18957"/>
                      <a:pt x="96139" y="1896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B3504418-4019-47AD-A4CD-CDFC4388C628}"/>
                  </a:ext>
                </a:extLst>
              </p:cNvPr>
              <p:cNvSpPr/>
              <p:nvPr/>
            </p:nvSpPr>
            <p:spPr>
              <a:xfrm>
                <a:off x="3950653" y="4205299"/>
                <a:ext cx="104309" cy="75861"/>
              </a:xfrm>
              <a:custGeom>
                <a:avLst/>
                <a:gdLst>
                  <a:gd name="connsiteX0" fmla="*/ 37362 w 104309"/>
                  <a:gd name="connsiteY0" fmla="*/ 76999 h 75861"/>
                  <a:gd name="connsiteX1" fmla="*/ 37362 w 104309"/>
                  <a:gd name="connsiteY1" fmla="*/ 76999 h 75861"/>
                  <a:gd name="connsiteX2" fmla="*/ 30629 w 104309"/>
                  <a:gd name="connsiteY2" fmla="*/ 74249 h 75861"/>
                  <a:gd name="connsiteX3" fmla="*/ 0 w 104309"/>
                  <a:gd name="connsiteY3" fmla="*/ 43620 h 75861"/>
                  <a:gd name="connsiteX4" fmla="*/ 13181 w 104309"/>
                  <a:gd name="connsiteY4" fmla="*/ 30250 h 75861"/>
                  <a:gd name="connsiteX5" fmla="*/ 37077 w 104309"/>
                  <a:gd name="connsiteY5" fmla="*/ 54146 h 75861"/>
                  <a:gd name="connsiteX6" fmla="*/ 91128 w 104309"/>
                  <a:gd name="connsiteY6" fmla="*/ 0 h 75861"/>
                  <a:gd name="connsiteX7" fmla="*/ 104594 w 104309"/>
                  <a:gd name="connsiteY7" fmla="*/ 13465 h 75861"/>
                  <a:gd name="connsiteX8" fmla="*/ 43715 w 104309"/>
                  <a:gd name="connsiteY8" fmla="*/ 74249 h 75861"/>
                  <a:gd name="connsiteX9" fmla="*/ 37362 w 104309"/>
                  <a:gd name="connsiteY9" fmla="*/ 76999 h 7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4309" h="75861">
                    <a:moveTo>
                      <a:pt x="37362" y="76999"/>
                    </a:moveTo>
                    <a:lnTo>
                      <a:pt x="37362" y="76999"/>
                    </a:lnTo>
                    <a:cubicBezTo>
                      <a:pt x="34841" y="77014"/>
                      <a:pt x="32419" y="76024"/>
                      <a:pt x="30629" y="74249"/>
                    </a:cubicBezTo>
                    <a:lnTo>
                      <a:pt x="0" y="43620"/>
                    </a:lnTo>
                    <a:lnTo>
                      <a:pt x="13181" y="30250"/>
                    </a:lnTo>
                    <a:lnTo>
                      <a:pt x="37077" y="54146"/>
                    </a:lnTo>
                    <a:lnTo>
                      <a:pt x="91128" y="0"/>
                    </a:lnTo>
                    <a:lnTo>
                      <a:pt x="104594" y="13465"/>
                    </a:lnTo>
                    <a:lnTo>
                      <a:pt x="43715" y="74249"/>
                    </a:lnTo>
                    <a:cubicBezTo>
                      <a:pt x="42020" y="75934"/>
                      <a:pt x="39750" y="76916"/>
                      <a:pt x="37362" y="7699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AD53993E-20E1-4B77-B975-87F1318C3CED}"/>
                  </a:ext>
                </a:extLst>
              </p:cNvPr>
              <p:cNvSpPr/>
              <p:nvPr/>
            </p:nvSpPr>
            <p:spPr>
              <a:xfrm>
                <a:off x="3999678" y="4106395"/>
                <a:ext cx="9483" cy="948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0 w 0"/>
                  <a:gd name="connsiteY1" fmla="*/ 0 h 0"/>
                  <a:gd name="connsiteX2" fmla="*/ 0 w 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grpSp>
        <p:nvGrpSpPr>
          <p:cNvPr id="234" name="Graphic 137">
            <a:extLst>
              <a:ext uri="{FF2B5EF4-FFF2-40B4-BE49-F238E27FC236}">
                <a16:creationId xmlns:a16="http://schemas.microsoft.com/office/drawing/2014/main" id="{BC54C9BA-F351-463E-8C43-2626F33B4015}"/>
              </a:ext>
            </a:extLst>
          </p:cNvPr>
          <p:cNvGrpSpPr/>
          <p:nvPr/>
        </p:nvGrpSpPr>
        <p:grpSpPr>
          <a:xfrm>
            <a:off x="9115594" y="5186978"/>
            <a:ext cx="711200" cy="711200"/>
            <a:chOff x="9645353" y="5277762"/>
            <a:chExt cx="711200" cy="711200"/>
          </a:xfrm>
        </p:grpSpPr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E5803154-92B2-4561-88F7-7BE1DB78988E}"/>
                </a:ext>
              </a:extLst>
            </p:cNvPr>
            <p:cNvSpPr/>
            <p:nvPr/>
          </p:nvSpPr>
          <p:spPr>
            <a:xfrm>
              <a:off x="9645353" y="5277762"/>
              <a:ext cx="711200" cy="711200"/>
            </a:xfrm>
            <a:custGeom>
              <a:avLst/>
              <a:gdLst>
                <a:gd name="connsiteX0" fmla="*/ 0 w 711200"/>
                <a:gd name="connsiteY0" fmla="*/ 0 h 711200"/>
                <a:gd name="connsiteX1" fmla="*/ 711200 w 711200"/>
                <a:gd name="connsiteY1" fmla="*/ 0 h 711200"/>
                <a:gd name="connsiteX2" fmla="*/ 711200 w 711200"/>
                <a:gd name="connsiteY2" fmla="*/ 711200 h 711200"/>
                <a:gd name="connsiteX3" fmla="*/ 0 w 711200"/>
                <a:gd name="connsiteY3" fmla="*/ 7112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711200">
                  <a:moveTo>
                    <a:pt x="0" y="0"/>
                  </a:moveTo>
                  <a:lnTo>
                    <a:pt x="711200" y="0"/>
                  </a:lnTo>
                  <a:lnTo>
                    <a:pt x="711200" y="711200"/>
                  </a:lnTo>
                  <a:lnTo>
                    <a:pt x="0" y="711200"/>
                  </a:lnTo>
                  <a:close/>
                </a:path>
              </a:pathLst>
            </a:custGeom>
            <a:solidFill>
              <a:srgbClr val="66392E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948825BD-353C-465D-AF62-514BDA3A86B0}"/>
                </a:ext>
              </a:extLst>
            </p:cNvPr>
            <p:cNvSpPr/>
            <p:nvPr/>
          </p:nvSpPr>
          <p:spPr>
            <a:xfrm>
              <a:off x="9773939" y="5396487"/>
              <a:ext cx="445685" cy="474133"/>
            </a:xfrm>
            <a:custGeom>
              <a:avLst/>
              <a:gdLst>
                <a:gd name="connsiteX0" fmla="*/ 453934 w 445685"/>
                <a:gd name="connsiteY0" fmla="*/ 261151 h 474133"/>
                <a:gd name="connsiteX1" fmla="*/ 422736 w 445685"/>
                <a:gd name="connsiteY1" fmla="*/ 228246 h 474133"/>
                <a:gd name="connsiteX2" fmla="*/ 408038 w 445685"/>
                <a:gd name="connsiteY2" fmla="*/ 218763 h 474133"/>
                <a:gd name="connsiteX3" fmla="*/ 408986 w 445685"/>
                <a:gd name="connsiteY3" fmla="*/ 211746 h 474133"/>
                <a:gd name="connsiteX4" fmla="*/ 418469 w 445685"/>
                <a:gd name="connsiteY4" fmla="*/ 143566 h 474133"/>
                <a:gd name="connsiteX5" fmla="*/ 426624 w 445685"/>
                <a:gd name="connsiteY5" fmla="*/ 83540 h 474133"/>
                <a:gd name="connsiteX6" fmla="*/ 405288 w 445685"/>
                <a:gd name="connsiteY6" fmla="*/ 42480 h 474133"/>
                <a:gd name="connsiteX7" fmla="*/ 298987 w 445685"/>
                <a:gd name="connsiteY7" fmla="*/ 6920 h 474133"/>
                <a:gd name="connsiteX8" fmla="*/ 162626 w 445685"/>
                <a:gd name="connsiteY8" fmla="*/ 2464 h 474133"/>
                <a:gd name="connsiteX9" fmla="*/ 43809 w 445685"/>
                <a:gd name="connsiteY9" fmla="*/ 30912 h 474133"/>
                <a:gd name="connsiteX10" fmla="*/ 283 w 445685"/>
                <a:gd name="connsiteY10" fmla="*/ 81075 h 474133"/>
                <a:gd name="connsiteX11" fmla="*/ 31291 w 445685"/>
                <a:gd name="connsiteY11" fmla="*/ 311788 h 474133"/>
                <a:gd name="connsiteX12" fmla="*/ 45515 w 445685"/>
                <a:gd name="connsiteY12" fmla="*/ 417330 h 474133"/>
                <a:gd name="connsiteX13" fmla="*/ 68843 w 445685"/>
                <a:gd name="connsiteY13" fmla="*/ 448908 h 474133"/>
                <a:gd name="connsiteX14" fmla="*/ 167463 w 445685"/>
                <a:gd name="connsiteY14" fmla="*/ 472425 h 474133"/>
                <a:gd name="connsiteX15" fmla="*/ 298134 w 445685"/>
                <a:gd name="connsiteY15" fmla="*/ 466640 h 474133"/>
                <a:gd name="connsiteX16" fmla="*/ 380633 w 445685"/>
                <a:gd name="connsiteY16" fmla="*/ 419227 h 474133"/>
                <a:gd name="connsiteX17" fmla="*/ 397702 w 445685"/>
                <a:gd name="connsiteY17" fmla="*/ 292444 h 474133"/>
                <a:gd name="connsiteX18" fmla="*/ 399788 w 445685"/>
                <a:gd name="connsiteY18" fmla="*/ 279547 h 474133"/>
                <a:gd name="connsiteX19" fmla="*/ 453934 w 445685"/>
                <a:gd name="connsiteY19" fmla="*/ 261151 h 474133"/>
                <a:gd name="connsiteX20" fmla="*/ 213264 w 445685"/>
                <a:gd name="connsiteY20" fmla="*/ 18774 h 474133"/>
                <a:gd name="connsiteX21" fmla="*/ 386322 w 445685"/>
                <a:gd name="connsiteY21" fmla="*/ 53291 h 474133"/>
                <a:gd name="connsiteX22" fmla="*/ 406995 w 445685"/>
                <a:gd name="connsiteY22" fmla="*/ 78989 h 474133"/>
                <a:gd name="connsiteX23" fmla="*/ 373995 w 445685"/>
                <a:gd name="connsiteY23" fmla="*/ 100514 h 474133"/>
                <a:gd name="connsiteX24" fmla="*/ 328194 w 445685"/>
                <a:gd name="connsiteY24" fmla="*/ 113316 h 474133"/>
                <a:gd name="connsiteX25" fmla="*/ 122799 w 445685"/>
                <a:gd name="connsiteY25" fmla="*/ 117583 h 474133"/>
                <a:gd name="connsiteX26" fmla="*/ 34421 w 445685"/>
                <a:gd name="connsiteY26" fmla="*/ 91696 h 474133"/>
                <a:gd name="connsiteX27" fmla="*/ 19438 w 445685"/>
                <a:gd name="connsiteY27" fmla="*/ 71497 h 474133"/>
                <a:gd name="connsiteX28" fmla="*/ 30628 w 445685"/>
                <a:gd name="connsiteY28" fmla="*/ 59549 h 474133"/>
                <a:gd name="connsiteX29" fmla="*/ 98903 w 445685"/>
                <a:gd name="connsiteY29" fmla="*/ 31955 h 474133"/>
                <a:gd name="connsiteX30" fmla="*/ 213264 w 445685"/>
                <a:gd name="connsiteY30" fmla="*/ 18774 h 474133"/>
                <a:gd name="connsiteX31" fmla="*/ 361952 w 445685"/>
                <a:gd name="connsiteY31" fmla="*/ 418468 h 474133"/>
                <a:gd name="connsiteX32" fmla="*/ 333504 w 445685"/>
                <a:gd name="connsiteY32" fmla="*/ 438192 h 474133"/>
                <a:gd name="connsiteX33" fmla="*/ 277746 w 445685"/>
                <a:gd name="connsiteY33" fmla="*/ 450709 h 474133"/>
                <a:gd name="connsiteX34" fmla="*/ 150963 w 445685"/>
                <a:gd name="connsiteY34" fmla="*/ 450709 h 474133"/>
                <a:gd name="connsiteX35" fmla="*/ 75101 w 445685"/>
                <a:gd name="connsiteY35" fmla="*/ 430132 h 474133"/>
                <a:gd name="connsiteX36" fmla="*/ 63722 w 445685"/>
                <a:gd name="connsiteY36" fmla="*/ 413727 h 474133"/>
                <a:gd name="connsiteX37" fmla="*/ 33283 w 445685"/>
                <a:gd name="connsiteY37" fmla="*/ 188134 h 474133"/>
                <a:gd name="connsiteX38" fmla="*/ 22283 w 445685"/>
                <a:gd name="connsiteY38" fmla="*/ 106583 h 474133"/>
                <a:gd name="connsiteX39" fmla="*/ 91506 w 445685"/>
                <a:gd name="connsiteY39" fmla="*/ 130859 h 474133"/>
                <a:gd name="connsiteX40" fmla="*/ 170307 w 445685"/>
                <a:gd name="connsiteY40" fmla="*/ 141195 h 474133"/>
                <a:gd name="connsiteX41" fmla="*/ 325728 w 445685"/>
                <a:gd name="connsiteY41" fmla="*/ 132566 h 474133"/>
                <a:gd name="connsiteX42" fmla="*/ 403581 w 445685"/>
                <a:gd name="connsiteY42" fmla="*/ 106583 h 474133"/>
                <a:gd name="connsiteX43" fmla="*/ 383478 w 445685"/>
                <a:gd name="connsiteY43" fmla="*/ 255461 h 474133"/>
                <a:gd name="connsiteX44" fmla="*/ 242945 w 445685"/>
                <a:gd name="connsiteY44" fmla="*/ 198565 h 474133"/>
                <a:gd name="connsiteX45" fmla="*/ 237160 w 445685"/>
                <a:gd name="connsiteY45" fmla="*/ 195815 h 474133"/>
                <a:gd name="connsiteX46" fmla="*/ 234031 w 445685"/>
                <a:gd name="connsiteY46" fmla="*/ 191927 h 474133"/>
                <a:gd name="connsiteX47" fmla="*/ 226065 w 445685"/>
                <a:gd name="connsiteY47" fmla="*/ 177988 h 474133"/>
                <a:gd name="connsiteX48" fmla="*/ 196074 w 445685"/>
                <a:gd name="connsiteY48" fmla="*/ 181303 h 474133"/>
                <a:gd name="connsiteX49" fmla="*/ 199390 w 445685"/>
                <a:gd name="connsiteY49" fmla="*/ 211294 h 474133"/>
                <a:gd name="connsiteX50" fmla="*/ 214307 w 445685"/>
                <a:gd name="connsiteY50" fmla="*/ 215918 h 474133"/>
                <a:gd name="connsiteX51" fmla="*/ 223790 w 445685"/>
                <a:gd name="connsiteY51" fmla="*/ 213074 h 474133"/>
                <a:gd name="connsiteX52" fmla="*/ 231376 w 445685"/>
                <a:gd name="connsiteY52" fmla="*/ 213927 h 474133"/>
                <a:gd name="connsiteX53" fmla="*/ 373616 w 445685"/>
                <a:gd name="connsiteY53" fmla="*/ 272340 h 474133"/>
                <a:gd name="connsiteX54" fmla="*/ 380823 w 445685"/>
                <a:gd name="connsiteY54" fmla="*/ 278409 h 474133"/>
                <a:gd name="connsiteX55" fmla="*/ 379021 w 445685"/>
                <a:gd name="connsiteY55" fmla="*/ 292159 h 474133"/>
                <a:gd name="connsiteX56" fmla="*/ 372952 w 445685"/>
                <a:gd name="connsiteY56" fmla="*/ 337391 h 474133"/>
                <a:gd name="connsiteX57" fmla="*/ 215634 w 445685"/>
                <a:gd name="connsiteY57" fmla="*/ 194203 h 474133"/>
                <a:gd name="connsiteX58" fmla="*/ 211083 w 445685"/>
                <a:gd name="connsiteY58" fmla="*/ 194867 h 474133"/>
                <a:gd name="connsiteX59" fmla="*/ 215634 w 445685"/>
                <a:gd name="connsiteY59" fmla="*/ 194203 h 474133"/>
                <a:gd name="connsiteX60" fmla="*/ 402443 w 445685"/>
                <a:gd name="connsiteY60" fmla="*/ 260582 h 474133"/>
                <a:gd name="connsiteX61" fmla="*/ 405288 w 445685"/>
                <a:gd name="connsiteY61" fmla="*/ 239625 h 474133"/>
                <a:gd name="connsiteX62" fmla="*/ 435158 w 445685"/>
                <a:gd name="connsiteY62" fmla="*/ 263996 h 474133"/>
                <a:gd name="connsiteX63" fmla="*/ 402443 w 445685"/>
                <a:gd name="connsiteY63" fmla="*/ 260582 h 47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45685" h="474133">
                  <a:moveTo>
                    <a:pt x="453934" y="261151"/>
                  </a:moveTo>
                  <a:cubicBezTo>
                    <a:pt x="451184" y="246263"/>
                    <a:pt x="434305" y="235737"/>
                    <a:pt x="422736" y="228246"/>
                  </a:cubicBezTo>
                  <a:cubicBezTo>
                    <a:pt x="419038" y="225875"/>
                    <a:pt x="408891" y="222082"/>
                    <a:pt x="408038" y="218763"/>
                  </a:cubicBezTo>
                  <a:cubicBezTo>
                    <a:pt x="407979" y="216389"/>
                    <a:pt x="408300" y="214020"/>
                    <a:pt x="408986" y="211746"/>
                  </a:cubicBezTo>
                  <a:lnTo>
                    <a:pt x="418469" y="143566"/>
                  </a:lnTo>
                  <a:cubicBezTo>
                    <a:pt x="421219" y="123557"/>
                    <a:pt x="423874" y="103549"/>
                    <a:pt x="426624" y="83540"/>
                  </a:cubicBezTo>
                  <a:cubicBezTo>
                    <a:pt x="429089" y="65144"/>
                    <a:pt x="420270" y="52817"/>
                    <a:pt x="405288" y="42480"/>
                  </a:cubicBezTo>
                  <a:cubicBezTo>
                    <a:pt x="374754" y="21334"/>
                    <a:pt x="334926" y="12800"/>
                    <a:pt x="298987" y="6920"/>
                  </a:cubicBezTo>
                  <a:cubicBezTo>
                    <a:pt x="253916" y="-438"/>
                    <a:pt x="208082" y="-1936"/>
                    <a:pt x="162626" y="2464"/>
                  </a:cubicBezTo>
                  <a:cubicBezTo>
                    <a:pt x="121743" y="5463"/>
                    <a:pt x="81617" y="15071"/>
                    <a:pt x="43809" y="30912"/>
                  </a:cubicBezTo>
                  <a:cubicBezTo>
                    <a:pt x="23516" y="40394"/>
                    <a:pt x="-3036" y="55187"/>
                    <a:pt x="283" y="81075"/>
                  </a:cubicBezTo>
                  <a:cubicBezTo>
                    <a:pt x="9766" y="158074"/>
                    <a:pt x="20955" y="234884"/>
                    <a:pt x="31291" y="311788"/>
                  </a:cubicBezTo>
                  <a:cubicBezTo>
                    <a:pt x="36033" y="346969"/>
                    <a:pt x="40774" y="382150"/>
                    <a:pt x="45515" y="417330"/>
                  </a:cubicBezTo>
                  <a:cubicBezTo>
                    <a:pt x="47073" y="431275"/>
                    <a:pt x="55972" y="443321"/>
                    <a:pt x="68843" y="448908"/>
                  </a:cubicBezTo>
                  <a:cubicBezTo>
                    <a:pt x="98239" y="464838"/>
                    <a:pt x="134653" y="469390"/>
                    <a:pt x="167463" y="472425"/>
                  </a:cubicBezTo>
                  <a:cubicBezTo>
                    <a:pt x="211082" y="476365"/>
                    <a:pt x="255033" y="474419"/>
                    <a:pt x="298134" y="466640"/>
                  </a:cubicBezTo>
                  <a:cubicBezTo>
                    <a:pt x="325444" y="461614"/>
                    <a:pt x="376271" y="453364"/>
                    <a:pt x="380633" y="419227"/>
                  </a:cubicBezTo>
                  <a:cubicBezTo>
                    <a:pt x="386038" y="376934"/>
                    <a:pt x="392012" y="334641"/>
                    <a:pt x="397702" y="292444"/>
                  </a:cubicBezTo>
                  <a:lnTo>
                    <a:pt x="399788" y="279547"/>
                  </a:lnTo>
                  <a:cubicBezTo>
                    <a:pt x="415245" y="283245"/>
                    <a:pt x="459339" y="291116"/>
                    <a:pt x="453934" y="261151"/>
                  </a:cubicBezTo>
                  <a:close/>
                  <a:moveTo>
                    <a:pt x="213264" y="18774"/>
                  </a:moveTo>
                  <a:cubicBezTo>
                    <a:pt x="270160" y="18774"/>
                    <a:pt x="335306" y="25222"/>
                    <a:pt x="386322" y="53291"/>
                  </a:cubicBezTo>
                  <a:cubicBezTo>
                    <a:pt x="394193" y="57653"/>
                    <a:pt x="412495" y="67420"/>
                    <a:pt x="406995" y="78989"/>
                  </a:cubicBezTo>
                  <a:cubicBezTo>
                    <a:pt x="401495" y="90558"/>
                    <a:pt x="384426" y="96342"/>
                    <a:pt x="373995" y="100514"/>
                  </a:cubicBezTo>
                  <a:cubicBezTo>
                    <a:pt x="359100" y="106016"/>
                    <a:pt x="343783" y="110298"/>
                    <a:pt x="328194" y="113316"/>
                  </a:cubicBezTo>
                  <a:cubicBezTo>
                    <a:pt x="260504" y="126725"/>
                    <a:pt x="190988" y="128169"/>
                    <a:pt x="122799" y="117583"/>
                  </a:cubicBezTo>
                  <a:cubicBezTo>
                    <a:pt x="92009" y="114408"/>
                    <a:pt x="62058" y="105635"/>
                    <a:pt x="34421" y="91696"/>
                  </a:cubicBezTo>
                  <a:cubicBezTo>
                    <a:pt x="27593" y="87808"/>
                    <a:pt x="16309" y="80790"/>
                    <a:pt x="19438" y="71497"/>
                  </a:cubicBezTo>
                  <a:cubicBezTo>
                    <a:pt x="21917" y="66504"/>
                    <a:pt x="25808" y="62350"/>
                    <a:pt x="30628" y="59549"/>
                  </a:cubicBezTo>
                  <a:cubicBezTo>
                    <a:pt x="51456" y="46155"/>
                    <a:pt x="74617" y="36794"/>
                    <a:pt x="98903" y="31955"/>
                  </a:cubicBezTo>
                  <a:cubicBezTo>
                    <a:pt x="136352" y="22965"/>
                    <a:pt x="174751" y="18539"/>
                    <a:pt x="213264" y="18774"/>
                  </a:cubicBezTo>
                  <a:close/>
                  <a:moveTo>
                    <a:pt x="361952" y="418468"/>
                  </a:moveTo>
                  <a:cubicBezTo>
                    <a:pt x="360530" y="429563"/>
                    <a:pt x="342228" y="435063"/>
                    <a:pt x="333504" y="438192"/>
                  </a:cubicBezTo>
                  <a:cubicBezTo>
                    <a:pt x="315392" y="444251"/>
                    <a:pt x="296709" y="448445"/>
                    <a:pt x="277746" y="450709"/>
                  </a:cubicBezTo>
                  <a:cubicBezTo>
                    <a:pt x="235670" y="456304"/>
                    <a:pt x="193039" y="456304"/>
                    <a:pt x="150963" y="450709"/>
                  </a:cubicBezTo>
                  <a:cubicBezTo>
                    <a:pt x="124609" y="448665"/>
                    <a:pt x="98875" y="441684"/>
                    <a:pt x="75101" y="430132"/>
                  </a:cubicBezTo>
                  <a:cubicBezTo>
                    <a:pt x="68504" y="427264"/>
                    <a:pt x="64097" y="420911"/>
                    <a:pt x="63722" y="413727"/>
                  </a:cubicBezTo>
                  <a:cubicBezTo>
                    <a:pt x="54239" y="338529"/>
                    <a:pt x="43429" y="263332"/>
                    <a:pt x="33283" y="188134"/>
                  </a:cubicBezTo>
                  <a:lnTo>
                    <a:pt x="22283" y="106583"/>
                  </a:lnTo>
                  <a:cubicBezTo>
                    <a:pt x="43841" y="118482"/>
                    <a:pt x="67239" y="126688"/>
                    <a:pt x="91506" y="130859"/>
                  </a:cubicBezTo>
                  <a:cubicBezTo>
                    <a:pt x="117498" y="136149"/>
                    <a:pt x="143830" y="139602"/>
                    <a:pt x="170307" y="141195"/>
                  </a:cubicBezTo>
                  <a:cubicBezTo>
                    <a:pt x="222271" y="144919"/>
                    <a:pt x="274497" y="142019"/>
                    <a:pt x="325728" y="132566"/>
                  </a:cubicBezTo>
                  <a:cubicBezTo>
                    <a:pt x="353026" y="128640"/>
                    <a:pt x="379396" y="119839"/>
                    <a:pt x="403581" y="106583"/>
                  </a:cubicBezTo>
                  <a:lnTo>
                    <a:pt x="383478" y="255461"/>
                  </a:lnTo>
                  <a:cubicBezTo>
                    <a:pt x="335425" y="239630"/>
                    <a:pt x="288477" y="220623"/>
                    <a:pt x="242945" y="198565"/>
                  </a:cubicBezTo>
                  <a:cubicBezTo>
                    <a:pt x="240947" y="197803"/>
                    <a:pt x="239013" y="196883"/>
                    <a:pt x="237160" y="195815"/>
                  </a:cubicBezTo>
                  <a:cubicBezTo>
                    <a:pt x="234600" y="193919"/>
                    <a:pt x="235264" y="194867"/>
                    <a:pt x="234031" y="191927"/>
                  </a:cubicBezTo>
                  <a:cubicBezTo>
                    <a:pt x="231660" y="186522"/>
                    <a:pt x="231091" y="182445"/>
                    <a:pt x="226065" y="177988"/>
                  </a:cubicBezTo>
                  <a:cubicBezTo>
                    <a:pt x="216868" y="170622"/>
                    <a:pt x="203441" y="172106"/>
                    <a:pt x="196074" y="181303"/>
                  </a:cubicBezTo>
                  <a:cubicBezTo>
                    <a:pt x="188708" y="190501"/>
                    <a:pt x="190193" y="203928"/>
                    <a:pt x="199390" y="211294"/>
                  </a:cubicBezTo>
                  <a:cubicBezTo>
                    <a:pt x="203599" y="214665"/>
                    <a:pt x="208929" y="216318"/>
                    <a:pt x="214307" y="215918"/>
                  </a:cubicBezTo>
                  <a:cubicBezTo>
                    <a:pt x="217576" y="215376"/>
                    <a:pt x="220762" y="214420"/>
                    <a:pt x="223790" y="213074"/>
                  </a:cubicBezTo>
                  <a:cubicBezTo>
                    <a:pt x="227488" y="211936"/>
                    <a:pt x="227488" y="212125"/>
                    <a:pt x="231376" y="213927"/>
                  </a:cubicBezTo>
                  <a:cubicBezTo>
                    <a:pt x="277493" y="236415"/>
                    <a:pt x="325004" y="255926"/>
                    <a:pt x="373616" y="272340"/>
                  </a:cubicBezTo>
                  <a:cubicBezTo>
                    <a:pt x="380917" y="274711"/>
                    <a:pt x="380823" y="272340"/>
                    <a:pt x="380823" y="278409"/>
                  </a:cubicBezTo>
                  <a:cubicBezTo>
                    <a:pt x="380515" y="283026"/>
                    <a:pt x="379913" y="287619"/>
                    <a:pt x="379021" y="292159"/>
                  </a:cubicBezTo>
                  <a:lnTo>
                    <a:pt x="372952" y="337391"/>
                  </a:lnTo>
                  <a:close/>
                  <a:moveTo>
                    <a:pt x="215634" y="194203"/>
                  </a:moveTo>
                  <a:cubicBezTo>
                    <a:pt x="215634" y="196763"/>
                    <a:pt x="212031" y="196479"/>
                    <a:pt x="211083" y="194867"/>
                  </a:cubicBezTo>
                  <a:cubicBezTo>
                    <a:pt x="210135" y="193255"/>
                    <a:pt x="215634" y="190600"/>
                    <a:pt x="215634" y="194203"/>
                  </a:cubicBezTo>
                  <a:close/>
                  <a:moveTo>
                    <a:pt x="402443" y="260582"/>
                  </a:moveTo>
                  <a:lnTo>
                    <a:pt x="405288" y="239625"/>
                  </a:lnTo>
                  <a:cubicBezTo>
                    <a:pt x="414770" y="245030"/>
                    <a:pt x="430891" y="253185"/>
                    <a:pt x="435158" y="263996"/>
                  </a:cubicBezTo>
                  <a:cubicBezTo>
                    <a:pt x="425865" y="267789"/>
                    <a:pt x="411167" y="262763"/>
                    <a:pt x="402443" y="260582"/>
                  </a:cubicBezTo>
                  <a:close/>
                </a:path>
              </a:pathLst>
            </a:custGeom>
            <a:solidFill>
              <a:srgbClr val="FFFFFF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EC49FC82-672D-458F-9B12-D2C1AF164886}"/>
              </a:ext>
            </a:extLst>
          </p:cNvPr>
          <p:cNvSpPr txBox="1"/>
          <p:nvPr/>
        </p:nvSpPr>
        <p:spPr>
          <a:xfrm>
            <a:off x="8730668" y="5817926"/>
            <a:ext cx="1473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bg1"/>
                </a:solidFill>
              </a:rPr>
              <a:t>S3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D3B5F64-EA93-4233-ACBD-8B65B2500C4B}"/>
              </a:ext>
            </a:extLst>
          </p:cNvPr>
          <p:cNvSpPr txBox="1"/>
          <p:nvPr/>
        </p:nvSpPr>
        <p:spPr>
          <a:xfrm>
            <a:off x="9600448" y="5820940"/>
            <a:ext cx="1473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</a:rPr>
              <a:t>Cognito</a:t>
            </a:r>
          </a:p>
        </p:txBody>
      </p:sp>
      <p:grpSp>
        <p:nvGrpSpPr>
          <p:cNvPr id="238" name="Graphic 145">
            <a:extLst>
              <a:ext uri="{FF2B5EF4-FFF2-40B4-BE49-F238E27FC236}">
                <a16:creationId xmlns:a16="http://schemas.microsoft.com/office/drawing/2014/main" id="{CAB10BFC-8D6C-4346-8418-02AD6AC1076E}"/>
              </a:ext>
            </a:extLst>
          </p:cNvPr>
          <p:cNvGrpSpPr/>
          <p:nvPr/>
        </p:nvGrpSpPr>
        <p:grpSpPr>
          <a:xfrm>
            <a:off x="8305731" y="5193710"/>
            <a:ext cx="711200" cy="711200"/>
            <a:chOff x="9390001" y="5326230"/>
            <a:chExt cx="711200" cy="711200"/>
          </a:xfrm>
        </p:grpSpPr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44236144-1D2D-4C85-82E5-BC0BCA4F5F90}"/>
                </a:ext>
              </a:extLst>
            </p:cNvPr>
            <p:cNvSpPr/>
            <p:nvPr/>
          </p:nvSpPr>
          <p:spPr>
            <a:xfrm>
              <a:off x="9390001" y="5326230"/>
              <a:ext cx="711200" cy="711200"/>
            </a:xfrm>
            <a:custGeom>
              <a:avLst/>
              <a:gdLst>
                <a:gd name="connsiteX0" fmla="*/ 0 w 711200"/>
                <a:gd name="connsiteY0" fmla="*/ 0 h 711200"/>
                <a:gd name="connsiteX1" fmla="*/ 711200 w 711200"/>
                <a:gd name="connsiteY1" fmla="*/ 0 h 711200"/>
                <a:gd name="connsiteX2" fmla="*/ 711200 w 711200"/>
                <a:gd name="connsiteY2" fmla="*/ 711200 h 711200"/>
                <a:gd name="connsiteX3" fmla="*/ 0 w 711200"/>
                <a:gd name="connsiteY3" fmla="*/ 7112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711200">
                  <a:moveTo>
                    <a:pt x="0" y="0"/>
                  </a:moveTo>
                  <a:lnTo>
                    <a:pt x="711200" y="0"/>
                  </a:lnTo>
                  <a:lnTo>
                    <a:pt x="711200" y="711200"/>
                  </a:lnTo>
                  <a:lnTo>
                    <a:pt x="0" y="711200"/>
                  </a:lnTo>
                  <a:close/>
                </a:path>
              </a:pathLst>
            </a:custGeom>
            <a:solidFill>
              <a:srgbClr val="66392E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240" name="Graphic 145">
              <a:extLst>
                <a:ext uri="{FF2B5EF4-FFF2-40B4-BE49-F238E27FC236}">
                  <a16:creationId xmlns:a16="http://schemas.microsoft.com/office/drawing/2014/main" id="{CAB10BFC-8D6C-4346-8418-02AD6AC1076E}"/>
                </a:ext>
              </a:extLst>
            </p:cNvPr>
            <p:cNvGrpSpPr/>
            <p:nvPr/>
          </p:nvGrpSpPr>
          <p:grpSpPr>
            <a:xfrm>
              <a:off x="9544052" y="5444384"/>
              <a:ext cx="398272" cy="464651"/>
              <a:chOff x="9544052" y="5444384"/>
              <a:chExt cx="398272" cy="464651"/>
            </a:xfrm>
            <a:solidFill>
              <a:srgbClr val="FFFFFF"/>
            </a:solidFill>
          </p:grpSpPr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6D2BC3F1-41F8-46A4-902B-E6A6C907EB90}"/>
                  </a:ext>
                </a:extLst>
              </p:cNvPr>
              <p:cNvSpPr/>
              <p:nvPr/>
            </p:nvSpPr>
            <p:spPr>
              <a:xfrm>
                <a:off x="9544052" y="5444384"/>
                <a:ext cx="322411" cy="464651"/>
              </a:xfrm>
              <a:custGeom>
                <a:avLst/>
                <a:gdLst>
                  <a:gd name="connsiteX0" fmla="*/ 322453 w 322410"/>
                  <a:gd name="connsiteY0" fmla="*/ 265704 h 464650"/>
                  <a:gd name="connsiteX1" fmla="*/ 259772 w 322410"/>
                  <a:gd name="connsiteY1" fmla="*/ 328290 h 464650"/>
                  <a:gd name="connsiteX2" fmla="*/ 292203 w 322410"/>
                  <a:gd name="connsiteY2" fmla="*/ 315109 h 464650"/>
                  <a:gd name="connsiteX3" fmla="*/ 303487 w 322410"/>
                  <a:gd name="connsiteY3" fmla="*/ 332178 h 464650"/>
                  <a:gd name="connsiteX4" fmla="*/ 212074 w 322410"/>
                  <a:gd name="connsiteY4" fmla="*/ 376083 h 464650"/>
                  <a:gd name="connsiteX5" fmla="*/ 161247 w 322410"/>
                  <a:gd name="connsiteY5" fmla="*/ 379686 h 464650"/>
                  <a:gd name="connsiteX6" fmla="*/ 151765 w 322410"/>
                  <a:gd name="connsiteY6" fmla="*/ 379686 h 464650"/>
                  <a:gd name="connsiteX7" fmla="*/ 19007 w 322410"/>
                  <a:gd name="connsiteY7" fmla="*/ 332273 h 464650"/>
                  <a:gd name="connsiteX8" fmla="*/ 30292 w 322410"/>
                  <a:gd name="connsiteY8" fmla="*/ 315204 h 464650"/>
                  <a:gd name="connsiteX9" fmla="*/ 161247 w 322410"/>
                  <a:gd name="connsiteY9" fmla="*/ 341661 h 464650"/>
                  <a:gd name="connsiteX10" fmla="*/ 162290 w 322410"/>
                  <a:gd name="connsiteY10" fmla="*/ 341661 h 464650"/>
                  <a:gd name="connsiteX11" fmla="*/ 167601 w 322410"/>
                  <a:gd name="connsiteY11" fmla="*/ 322695 h 464650"/>
                  <a:gd name="connsiteX12" fmla="*/ 161247 w 322410"/>
                  <a:gd name="connsiteY12" fmla="*/ 322695 h 464650"/>
                  <a:gd name="connsiteX13" fmla="*/ 35033 w 322410"/>
                  <a:gd name="connsiteY13" fmla="*/ 296049 h 464650"/>
                  <a:gd name="connsiteX14" fmla="*/ 19007 w 322410"/>
                  <a:gd name="connsiteY14" fmla="*/ 275661 h 464650"/>
                  <a:gd name="connsiteX15" fmla="*/ 19007 w 322410"/>
                  <a:gd name="connsiteY15" fmla="*/ 231756 h 464650"/>
                  <a:gd name="connsiteX16" fmla="*/ 161247 w 322410"/>
                  <a:gd name="connsiteY16" fmla="*/ 265515 h 464650"/>
                  <a:gd name="connsiteX17" fmla="*/ 183531 w 322410"/>
                  <a:gd name="connsiteY17" fmla="*/ 264851 h 464650"/>
                  <a:gd name="connsiteX18" fmla="*/ 188937 w 322410"/>
                  <a:gd name="connsiteY18" fmla="*/ 245886 h 464650"/>
                  <a:gd name="connsiteX19" fmla="*/ 161247 w 322410"/>
                  <a:gd name="connsiteY19" fmla="*/ 246834 h 464650"/>
                  <a:gd name="connsiteX20" fmla="*/ 19007 w 322410"/>
                  <a:gd name="connsiteY20" fmla="*/ 199421 h 464650"/>
                  <a:gd name="connsiteX21" fmla="*/ 30292 w 322410"/>
                  <a:gd name="connsiteY21" fmla="*/ 182352 h 464650"/>
                  <a:gd name="connsiteX22" fmla="*/ 142282 w 322410"/>
                  <a:gd name="connsiteY22" fmla="*/ 208334 h 464650"/>
                  <a:gd name="connsiteX23" fmla="*/ 142756 w 322410"/>
                  <a:gd name="connsiteY23" fmla="*/ 189369 h 464650"/>
                  <a:gd name="connsiteX24" fmla="*/ 35033 w 322410"/>
                  <a:gd name="connsiteY24" fmla="*/ 163197 h 464650"/>
                  <a:gd name="connsiteX25" fmla="*/ 19007 w 322410"/>
                  <a:gd name="connsiteY25" fmla="*/ 142809 h 464650"/>
                  <a:gd name="connsiteX26" fmla="*/ 19007 w 322410"/>
                  <a:gd name="connsiteY26" fmla="*/ 98999 h 464650"/>
                  <a:gd name="connsiteX27" fmla="*/ 161247 w 322410"/>
                  <a:gd name="connsiteY27" fmla="*/ 132757 h 464650"/>
                  <a:gd name="connsiteX28" fmla="*/ 163333 w 322410"/>
                  <a:gd name="connsiteY28" fmla="*/ 132757 h 464650"/>
                  <a:gd name="connsiteX29" fmla="*/ 173385 w 322410"/>
                  <a:gd name="connsiteY29" fmla="*/ 113792 h 464650"/>
                  <a:gd name="connsiteX30" fmla="*/ 161247 w 322410"/>
                  <a:gd name="connsiteY30" fmla="*/ 113792 h 464650"/>
                  <a:gd name="connsiteX31" fmla="*/ 19007 w 322410"/>
                  <a:gd name="connsiteY31" fmla="*/ 66379 h 464650"/>
                  <a:gd name="connsiteX32" fmla="*/ 161247 w 322410"/>
                  <a:gd name="connsiteY32" fmla="*/ 18965 h 464650"/>
                  <a:gd name="connsiteX33" fmla="*/ 242609 w 322410"/>
                  <a:gd name="connsiteY33" fmla="*/ 28448 h 464650"/>
                  <a:gd name="connsiteX34" fmla="*/ 294668 w 322410"/>
                  <a:gd name="connsiteY34" fmla="*/ 28448 h 464650"/>
                  <a:gd name="connsiteX35" fmla="*/ 161247 w 322410"/>
                  <a:gd name="connsiteY35" fmla="*/ 0 h 464650"/>
                  <a:gd name="connsiteX36" fmla="*/ 42 w 322410"/>
                  <a:gd name="connsiteY36" fmla="*/ 66379 h 464650"/>
                  <a:gd name="connsiteX37" fmla="*/ 42 w 322410"/>
                  <a:gd name="connsiteY37" fmla="*/ 142714 h 464650"/>
                  <a:gd name="connsiteX38" fmla="*/ 14361 w 322410"/>
                  <a:gd name="connsiteY38" fmla="*/ 170688 h 464650"/>
                  <a:gd name="connsiteX39" fmla="*/ 42 w 322410"/>
                  <a:gd name="connsiteY39" fmla="*/ 199136 h 464650"/>
                  <a:gd name="connsiteX40" fmla="*/ 42 w 322410"/>
                  <a:gd name="connsiteY40" fmla="*/ 274997 h 464650"/>
                  <a:gd name="connsiteX41" fmla="*/ 14361 w 322410"/>
                  <a:gd name="connsiteY41" fmla="*/ 303445 h 464650"/>
                  <a:gd name="connsiteX42" fmla="*/ 42 w 322410"/>
                  <a:gd name="connsiteY42" fmla="*/ 331893 h 464650"/>
                  <a:gd name="connsiteX43" fmla="*/ 42 w 322410"/>
                  <a:gd name="connsiteY43" fmla="*/ 407755 h 464650"/>
                  <a:gd name="connsiteX44" fmla="*/ 42 w 322410"/>
                  <a:gd name="connsiteY44" fmla="*/ 409746 h 464650"/>
                  <a:gd name="connsiteX45" fmla="*/ 161247 w 322410"/>
                  <a:gd name="connsiteY45" fmla="*/ 473754 h 464650"/>
                  <a:gd name="connsiteX46" fmla="*/ 322453 w 322410"/>
                  <a:gd name="connsiteY46" fmla="*/ 409556 h 464650"/>
                  <a:gd name="connsiteX47" fmla="*/ 322453 w 322410"/>
                  <a:gd name="connsiteY47" fmla="*/ 407565 h 464650"/>
                  <a:gd name="connsiteX48" fmla="*/ 322453 w 322410"/>
                  <a:gd name="connsiteY48" fmla="*/ 331704 h 464650"/>
                  <a:gd name="connsiteX49" fmla="*/ 308134 w 322410"/>
                  <a:gd name="connsiteY49" fmla="*/ 303256 h 464650"/>
                  <a:gd name="connsiteX50" fmla="*/ 322453 w 322410"/>
                  <a:gd name="connsiteY50" fmla="*/ 274808 h 464650"/>
                  <a:gd name="connsiteX51" fmla="*/ 303487 w 322410"/>
                  <a:gd name="connsiteY51" fmla="*/ 407944 h 464650"/>
                  <a:gd name="connsiteX52" fmla="*/ 161247 w 322410"/>
                  <a:gd name="connsiteY52" fmla="*/ 455358 h 464650"/>
                  <a:gd name="connsiteX53" fmla="*/ 19007 w 322410"/>
                  <a:gd name="connsiteY53" fmla="*/ 407944 h 464650"/>
                  <a:gd name="connsiteX54" fmla="*/ 19007 w 322410"/>
                  <a:gd name="connsiteY54" fmla="*/ 364324 h 464650"/>
                  <a:gd name="connsiteX55" fmla="*/ 161247 w 322410"/>
                  <a:gd name="connsiteY55" fmla="*/ 397893 h 464650"/>
                  <a:gd name="connsiteX56" fmla="*/ 303487 w 322410"/>
                  <a:gd name="connsiteY56" fmla="*/ 364324 h 464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322410" h="464650">
                    <a:moveTo>
                      <a:pt x="322453" y="265704"/>
                    </a:moveTo>
                    <a:lnTo>
                      <a:pt x="259772" y="328290"/>
                    </a:lnTo>
                    <a:cubicBezTo>
                      <a:pt x="271049" y="325144"/>
                      <a:pt x="281929" y="320722"/>
                      <a:pt x="292203" y="315109"/>
                    </a:cubicBezTo>
                    <a:cubicBezTo>
                      <a:pt x="298277" y="318877"/>
                      <a:pt x="302400" y="325113"/>
                      <a:pt x="303487" y="332178"/>
                    </a:cubicBezTo>
                    <a:cubicBezTo>
                      <a:pt x="303487" y="349531"/>
                      <a:pt x="266694" y="368402"/>
                      <a:pt x="212074" y="376083"/>
                    </a:cubicBezTo>
                    <a:cubicBezTo>
                      <a:pt x="195226" y="378361"/>
                      <a:pt x="178249" y="379565"/>
                      <a:pt x="161247" y="379686"/>
                    </a:cubicBezTo>
                    <a:lnTo>
                      <a:pt x="151765" y="379686"/>
                    </a:lnTo>
                    <a:cubicBezTo>
                      <a:pt x="75145" y="377884"/>
                      <a:pt x="19007" y="353703"/>
                      <a:pt x="19007" y="332273"/>
                    </a:cubicBezTo>
                    <a:cubicBezTo>
                      <a:pt x="20095" y="325208"/>
                      <a:pt x="24217" y="318972"/>
                      <a:pt x="30292" y="315204"/>
                    </a:cubicBezTo>
                    <a:cubicBezTo>
                      <a:pt x="60067" y="331799"/>
                      <a:pt x="108334" y="341661"/>
                      <a:pt x="161247" y="341661"/>
                    </a:cubicBezTo>
                    <a:lnTo>
                      <a:pt x="162290" y="341661"/>
                    </a:lnTo>
                    <a:lnTo>
                      <a:pt x="167601" y="322695"/>
                    </a:lnTo>
                    <a:cubicBezTo>
                      <a:pt x="165514" y="322695"/>
                      <a:pt x="163428" y="322695"/>
                      <a:pt x="161247" y="322695"/>
                    </a:cubicBezTo>
                    <a:cubicBezTo>
                      <a:pt x="109093" y="322695"/>
                      <a:pt x="60731" y="312359"/>
                      <a:pt x="35033" y="296049"/>
                    </a:cubicBezTo>
                    <a:cubicBezTo>
                      <a:pt x="24792" y="289316"/>
                      <a:pt x="19102" y="282015"/>
                      <a:pt x="19007" y="275661"/>
                    </a:cubicBezTo>
                    <a:lnTo>
                      <a:pt x="19007" y="231756"/>
                    </a:lnTo>
                    <a:cubicBezTo>
                      <a:pt x="48024" y="253946"/>
                      <a:pt x="105868" y="265515"/>
                      <a:pt x="161247" y="265515"/>
                    </a:cubicBezTo>
                    <a:cubicBezTo>
                      <a:pt x="168739" y="265515"/>
                      <a:pt x="176230" y="265515"/>
                      <a:pt x="183531" y="264851"/>
                    </a:cubicBezTo>
                    <a:lnTo>
                      <a:pt x="188937" y="245886"/>
                    </a:lnTo>
                    <a:cubicBezTo>
                      <a:pt x="179454" y="246549"/>
                      <a:pt x="170635" y="246834"/>
                      <a:pt x="161247" y="246834"/>
                    </a:cubicBezTo>
                    <a:cubicBezTo>
                      <a:pt x="79886" y="246834"/>
                      <a:pt x="19007" y="221894"/>
                      <a:pt x="19007" y="199421"/>
                    </a:cubicBezTo>
                    <a:cubicBezTo>
                      <a:pt x="20095" y="192356"/>
                      <a:pt x="24217" y="186120"/>
                      <a:pt x="30292" y="182352"/>
                    </a:cubicBezTo>
                    <a:cubicBezTo>
                      <a:pt x="56464" y="197050"/>
                      <a:pt x="96670" y="206248"/>
                      <a:pt x="142282" y="208334"/>
                    </a:cubicBezTo>
                    <a:lnTo>
                      <a:pt x="142756" y="189369"/>
                    </a:lnTo>
                    <a:cubicBezTo>
                      <a:pt x="97903" y="187188"/>
                      <a:pt x="57412" y="177516"/>
                      <a:pt x="35033" y="163197"/>
                    </a:cubicBezTo>
                    <a:cubicBezTo>
                      <a:pt x="24886" y="156654"/>
                      <a:pt x="19197" y="149257"/>
                      <a:pt x="19007" y="142809"/>
                    </a:cubicBezTo>
                    <a:lnTo>
                      <a:pt x="19007" y="98999"/>
                    </a:lnTo>
                    <a:cubicBezTo>
                      <a:pt x="48024" y="121188"/>
                      <a:pt x="105868" y="132757"/>
                      <a:pt x="161247" y="132757"/>
                    </a:cubicBezTo>
                    <a:lnTo>
                      <a:pt x="163333" y="132757"/>
                    </a:lnTo>
                    <a:lnTo>
                      <a:pt x="173385" y="113792"/>
                    </a:lnTo>
                    <a:lnTo>
                      <a:pt x="161247" y="113792"/>
                    </a:lnTo>
                    <a:cubicBezTo>
                      <a:pt x="79886" y="113792"/>
                      <a:pt x="19007" y="88853"/>
                      <a:pt x="19007" y="66379"/>
                    </a:cubicBezTo>
                    <a:cubicBezTo>
                      <a:pt x="19007" y="43905"/>
                      <a:pt x="79886" y="18965"/>
                      <a:pt x="161247" y="18965"/>
                    </a:cubicBezTo>
                    <a:cubicBezTo>
                      <a:pt x="188650" y="18849"/>
                      <a:pt x="215967" y="22033"/>
                      <a:pt x="242609" y="28448"/>
                    </a:cubicBezTo>
                    <a:lnTo>
                      <a:pt x="294668" y="28448"/>
                    </a:lnTo>
                    <a:cubicBezTo>
                      <a:pt x="266220" y="11095"/>
                      <a:pt x="217100" y="0"/>
                      <a:pt x="161247" y="0"/>
                    </a:cubicBezTo>
                    <a:cubicBezTo>
                      <a:pt x="83110" y="0"/>
                      <a:pt x="42" y="23138"/>
                      <a:pt x="42" y="66379"/>
                    </a:cubicBezTo>
                    <a:lnTo>
                      <a:pt x="42" y="142714"/>
                    </a:lnTo>
                    <a:cubicBezTo>
                      <a:pt x="619" y="153651"/>
                      <a:pt x="5826" y="163824"/>
                      <a:pt x="14361" y="170688"/>
                    </a:cubicBezTo>
                    <a:cubicBezTo>
                      <a:pt x="5715" y="177667"/>
                      <a:pt x="497" y="188034"/>
                      <a:pt x="42" y="199136"/>
                    </a:cubicBezTo>
                    <a:lnTo>
                      <a:pt x="42" y="274997"/>
                    </a:lnTo>
                    <a:cubicBezTo>
                      <a:pt x="485" y="286102"/>
                      <a:pt x="5705" y="296474"/>
                      <a:pt x="14361" y="303445"/>
                    </a:cubicBezTo>
                    <a:cubicBezTo>
                      <a:pt x="5715" y="310425"/>
                      <a:pt x="497" y="320792"/>
                      <a:pt x="42" y="331893"/>
                    </a:cubicBezTo>
                    <a:lnTo>
                      <a:pt x="42" y="407755"/>
                    </a:lnTo>
                    <a:cubicBezTo>
                      <a:pt x="-14" y="408417"/>
                      <a:pt x="-14" y="409083"/>
                      <a:pt x="42" y="409746"/>
                    </a:cubicBezTo>
                    <a:cubicBezTo>
                      <a:pt x="2602" y="451375"/>
                      <a:pt x="84153" y="473754"/>
                      <a:pt x="161247" y="473754"/>
                    </a:cubicBezTo>
                    <a:cubicBezTo>
                      <a:pt x="238341" y="473754"/>
                      <a:pt x="319892" y="451375"/>
                      <a:pt x="322453" y="409556"/>
                    </a:cubicBezTo>
                    <a:cubicBezTo>
                      <a:pt x="322546" y="408896"/>
                      <a:pt x="322546" y="408226"/>
                      <a:pt x="322453" y="407565"/>
                    </a:cubicBezTo>
                    <a:lnTo>
                      <a:pt x="322453" y="331704"/>
                    </a:lnTo>
                    <a:cubicBezTo>
                      <a:pt x="322085" y="320579"/>
                      <a:pt x="316849" y="310178"/>
                      <a:pt x="308134" y="303256"/>
                    </a:cubicBezTo>
                    <a:cubicBezTo>
                      <a:pt x="316789" y="296284"/>
                      <a:pt x="322009" y="285913"/>
                      <a:pt x="322453" y="274808"/>
                    </a:cubicBezTo>
                    <a:close/>
                    <a:moveTo>
                      <a:pt x="303487" y="407944"/>
                    </a:moveTo>
                    <a:cubicBezTo>
                      <a:pt x="303487" y="430323"/>
                      <a:pt x="242609" y="455358"/>
                      <a:pt x="161247" y="455358"/>
                    </a:cubicBezTo>
                    <a:cubicBezTo>
                      <a:pt x="79886" y="455358"/>
                      <a:pt x="19007" y="430608"/>
                      <a:pt x="19007" y="407944"/>
                    </a:cubicBezTo>
                    <a:lnTo>
                      <a:pt x="19007" y="364324"/>
                    </a:lnTo>
                    <a:cubicBezTo>
                      <a:pt x="48024" y="386324"/>
                      <a:pt x="105868" y="397893"/>
                      <a:pt x="161247" y="397893"/>
                    </a:cubicBezTo>
                    <a:cubicBezTo>
                      <a:pt x="216626" y="397893"/>
                      <a:pt x="274470" y="386324"/>
                      <a:pt x="303487" y="36432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C5EDB6A9-6479-4F73-8311-857B839D075A}"/>
                  </a:ext>
                </a:extLst>
              </p:cNvPr>
              <p:cNvSpPr/>
              <p:nvPr/>
            </p:nvSpPr>
            <p:spPr>
              <a:xfrm>
                <a:off x="9579654" y="5575340"/>
                <a:ext cx="18965" cy="18965"/>
              </a:xfrm>
              <a:custGeom>
                <a:avLst/>
                <a:gdLst>
                  <a:gd name="connsiteX0" fmla="*/ 23707 w 18965"/>
                  <a:gd name="connsiteY0" fmla="*/ 11853 h 18965"/>
                  <a:gd name="connsiteX1" fmla="*/ 11853 w 18965"/>
                  <a:gd name="connsiteY1" fmla="*/ 23707 h 18965"/>
                  <a:gd name="connsiteX2" fmla="*/ 0 w 18965"/>
                  <a:gd name="connsiteY2" fmla="*/ 11853 h 18965"/>
                  <a:gd name="connsiteX3" fmla="*/ 11853 w 18965"/>
                  <a:gd name="connsiteY3" fmla="*/ 0 h 18965"/>
                  <a:gd name="connsiteX4" fmla="*/ 23707 w 18965"/>
                  <a:gd name="connsiteY4" fmla="*/ 11853 h 18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65" h="18965">
                    <a:moveTo>
                      <a:pt x="23707" y="11853"/>
                    </a:moveTo>
                    <a:cubicBezTo>
                      <a:pt x="23707" y="18400"/>
                      <a:pt x="18400" y="23707"/>
                      <a:pt x="11853" y="23707"/>
                    </a:cubicBezTo>
                    <a:cubicBezTo>
                      <a:pt x="5307" y="23707"/>
                      <a:pt x="0" y="18400"/>
                      <a:pt x="0" y="11853"/>
                    </a:cubicBezTo>
                    <a:cubicBezTo>
                      <a:pt x="0" y="5307"/>
                      <a:pt x="5307" y="0"/>
                      <a:pt x="11853" y="0"/>
                    </a:cubicBezTo>
                    <a:cubicBezTo>
                      <a:pt x="18400" y="0"/>
                      <a:pt x="23707" y="5307"/>
                      <a:pt x="23707" y="1185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00434781-7DB3-4235-8557-A8EAA98D68EC}"/>
                  </a:ext>
                </a:extLst>
              </p:cNvPr>
              <p:cNvSpPr/>
              <p:nvPr/>
            </p:nvSpPr>
            <p:spPr>
              <a:xfrm>
                <a:off x="9579654" y="5708097"/>
                <a:ext cx="18965" cy="18965"/>
              </a:xfrm>
              <a:custGeom>
                <a:avLst/>
                <a:gdLst>
                  <a:gd name="connsiteX0" fmla="*/ 23707 w 18965"/>
                  <a:gd name="connsiteY0" fmla="*/ 11853 h 18965"/>
                  <a:gd name="connsiteX1" fmla="*/ 11853 w 18965"/>
                  <a:gd name="connsiteY1" fmla="*/ 23707 h 18965"/>
                  <a:gd name="connsiteX2" fmla="*/ 0 w 18965"/>
                  <a:gd name="connsiteY2" fmla="*/ 11853 h 18965"/>
                  <a:gd name="connsiteX3" fmla="*/ 11853 w 18965"/>
                  <a:gd name="connsiteY3" fmla="*/ 0 h 18965"/>
                  <a:gd name="connsiteX4" fmla="*/ 23707 w 18965"/>
                  <a:gd name="connsiteY4" fmla="*/ 11853 h 18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65" h="18965">
                    <a:moveTo>
                      <a:pt x="23707" y="11853"/>
                    </a:moveTo>
                    <a:cubicBezTo>
                      <a:pt x="23707" y="18400"/>
                      <a:pt x="18400" y="23707"/>
                      <a:pt x="11853" y="23707"/>
                    </a:cubicBezTo>
                    <a:cubicBezTo>
                      <a:pt x="5307" y="23707"/>
                      <a:pt x="0" y="18400"/>
                      <a:pt x="0" y="11853"/>
                    </a:cubicBezTo>
                    <a:cubicBezTo>
                      <a:pt x="0" y="5307"/>
                      <a:pt x="5307" y="0"/>
                      <a:pt x="11853" y="0"/>
                    </a:cubicBezTo>
                    <a:cubicBezTo>
                      <a:pt x="18400" y="0"/>
                      <a:pt x="23707" y="5307"/>
                      <a:pt x="23707" y="1185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8EAD5A77-D011-4B97-9348-214E32EC032A}"/>
                  </a:ext>
                </a:extLst>
              </p:cNvPr>
              <p:cNvSpPr/>
              <p:nvPr/>
            </p:nvSpPr>
            <p:spPr>
              <a:xfrm>
                <a:off x="9579654" y="5840854"/>
                <a:ext cx="18965" cy="18965"/>
              </a:xfrm>
              <a:custGeom>
                <a:avLst/>
                <a:gdLst>
                  <a:gd name="connsiteX0" fmla="*/ 23707 w 18965"/>
                  <a:gd name="connsiteY0" fmla="*/ 11853 h 18965"/>
                  <a:gd name="connsiteX1" fmla="*/ 11853 w 18965"/>
                  <a:gd name="connsiteY1" fmla="*/ 23707 h 18965"/>
                  <a:gd name="connsiteX2" fmla="*/ 0 w 18965"/>
                  <a:gd name="connsiteY2" fmla="*/ 11853 h 18965"/>
                  <a:gd name="connsiteX3" fmla="*/ 11853 w 18965"/>
                  <a:gd name="connsiteY3" fmla="*/ 0 h 18965"/>
                  <a:gd name="connsiteX4" fmla="*/ 23707 w 18965"/>
                  <a:gd name="connsiteY4" fmla="*/ 11853 h 18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65" h="18965">
                    <a:moveTo>
                      <a:pt x="23707" y="11853"/>
                    </a:moveTo>
                    <a:cubicBezTo>
                      <a:pt x="23707" y="18400"/>
                      <a:pt x="18400" y="23707"/>
                      <a:pt x="11853" y="23707"/>
                    </a:cubicBezTo>
                    <a:cubicBezTo>
                      <a:pt x="5307" y="23707"/>
                      <a:pt x="0" y="18400"/>
                      <a:pt x="0" y="11853"/>
                    </a:cubicBezTo>
                    <a:cubicBezTo>
                      <a:pt x="0" y="5307"/>
                      <a:pt x="5307" y="0"/>
                      <a:pt x="11853" y="0"/>
                    </a:cubicBezTo>
                    <a:cubicBezTo>
                      <a:pt x="18400" y="0"/>
                      <a:pt x="23707" y="5307"/>
                      <a:pt x="23707" y="1185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5999E11C-6675-4EE9-A97B-AF0E637A0427}"/>
                  </a:ext>
                </a:extLst>
              </p:cNvPr>
              <p:cNvSpPr/>
              <p:nvPr/>
            </p:nvSpPr>
            <p:spPr>
              <a:xfrm>
                <a:off x="9709920" y="5491691"/>
                <a:ext cx="237067" cy="322411"/>
              </a:xfrm>
              <a:custGeom>
                <a:avLst/>
                <a:gdLst>
                  <a:gd name="connsiteX0" fmla="*/ 19086 w 237066"/>
                  <a:gd name="connsiteY0" fmla="*/ 322707 h 322410"/>
                  <a:gd name="connsiteX1" fmla="*/ 14345 w 237066"/>
                  <a:gd name="connsiteY1" fmla="*/ 321379 h 322410"/>
                  <a:gd name="connsiteX2" fmla="*/ 9983 w 237066"/>
                  <a:gd name="connsiteY2" fmla="*/ 310474 h 322410"/>
                  <a:gd name="connsiteX3" fmla="*/ 63276 w 237066"/>
                  <a:gd name="connsiteY3" fmla="*/ 133054 h 322410"/>
                  <a:gd name="connsiteX4" fmla="*/ 9604 w 237066"/>
                  <a:gd name="connsiteY4" fmla="*/ 133054 h 322410"/>
                  <a:gd name="connsiteX5" fmla="*/ 1 w 237066"/>
                  <a:gd name="connsiteY5" fmla="*/ 123693 h 322410"/>
                  <a:gd name="connsiteX6" fmla="*/ 1164 w 237066"/>
                  <a:gd name="connsiteY6" fmla="*/ 119019 h 322410"/>
                  <a:gd name="connsiteX7" fmla="*/ 58060 w 237066"/>
                  <a:gd name="connsiteY7" fmla="*/ 5227 h 322410"/>
                  <a:gd name="connsiteX8" fmla="*/ 66500 w 237066"/>
                  <a:gd name="connsiteY8" fmla="*/ 12 h 322410"/>
                  <a:gd name="connsiteX9" fmla="*/ 189774 w 237066"/>
                  <a:gd name="connsiteY9" fmla="*/ 12 h 322410"/>
                  <a:gd name="connsiteX10" fmla="*/ 199716 w 237066"/>
                  <a:gd name="connsiteY10" fmla="*/ 9012 h 322410"/>
                  <a:gd name="connsiteX11" fmla="*/ 199257 w 237066"/>
                  <a:gd name="connsiteY11" fmla="*/ 12434 h 322410"/>
                  <a:gd name="connsiteX12" fmla="*/ 174982 w 237066"/>
                  <a:gd name="connsiteY12" fmla="*/ 85356 h 322410"/>
                  <a:gd name="connsiteX13" fmla="*/ 228179 w 237066"/>
                  <a:gd name="connsiteY13" fmla="*/ 85356 h 322410"/>
                  <a:gd name="connsiteX14" fmla="*/ 237626 w 237066"/>
                  <a:gd name="connsiteY14" fmla="*/ 94875 h 322410"/>
                  <a:gd name="connsiteX15" fmla="*/ 235007 w 237066"/>
                  <a:gd name="connsiteY15" fmla="*/ 101382 h 322410"/>
                  <a:gd name="connsiteX16" fmla="*/ 26388 w 237066"/>
                  <a:gd name="connsiteY16" fmla="*/ 319483 h 322410"/>
                  <a:gd name="connsiteX17" fmla="*/ 19086 w 237066"/>
                  <a:gd name="connsiteY17" fmla="*/ 322707 h 322410"/>
                  <a:gd name="connsiteX18" fmla="*/ 24966 w 237066"/>
                  <a:gd name="connsiteY18" fmla="*/ 114088 h 322410"/>
                  <a:gd name="connsiteX19" fmla="*/ 75982 w 237066"/>
                  <a:gd name="connsiteY19" fmla="*/ 114088 h 322410"/>
                  <a:gd name="connsiteX20" fmla="*/ 83569 w 237066"/>
                  <a:gd name="connsiteY20" fmla="*/ 117881 h 322410"/>
                  <a:gd name="connsiteX21" fmla="*/ 85086 w 237066"/>
                  <a:gd name="connsiteY21" fmla="*/ 126226 h 322410"/>
                  <a:gd name="connsiteX22" fmla="*/ 39474 w 237066"/>
                  <a:gd name="connsiteY22" fmla="*/ 277949 h 322410"/>
                  <a:gd name="connsiteX23" fmla="*/ 205516 w 237066"/>
                  <a:gd name="connsiteY23" fmla="*/ 104416 h 322410"/>
                  <a:gd name="connsiteX24" fmla="*/ 161326 w 237066"/>
                  <a:gd name="connsiteY24" fmla="*/ 104416 h 322410"/>
                  <a:gd name="connsiteX25" fmla="*/ 151354 w 237066"/>
                  <a:gd name="connsiteY25" fmla="*/ 95450 h 322410"/>
                  <a:gd name="connsiteX26" fmla="*/ 151844 w 237066"/>
                  <a:gd name="connsiteY26" fmla="*/ 91899 h 322410"/>
                  <a:gd name="connsiteX27" fmla="*/ 176119 w 237066"/>
                  <a:gd name="connsiteY27" fmla="*/ 19072 h 322410"/>
                  <a:gd name="connsiteX28" fmla="*/ 71810 w 237066"/>
                  <a:gd name="connsiteY28" fmla="*/ 19072 h 322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7066" h="322410">
                    <a:moveTo>
                      <a:pt x="19086" y="322707"/>
                    </a:moveTo>
                    <a:cubicBezTo>
                      <a:pt x="17417" y="322690"/>
                      <a:pt x="15781" y="322232"/>
                      <a:pt x="14345" y="321379"/>
                    </a:cubicBezTo>
                    <a:cubicBezTo>
                      <a:pt x="10544" y="319191"/>
                      <a:pt x="8740" y="314681"/>
                      <a:pt x="9983" y="310474"/>
                    </a:cubicBezTo>
                    <a:lnTo>
                      <a:pt x="63276" y="133054"/>
                    </a:lnTo>
                    <a:lnTo>
                      <a:pt x="9604" y="133054"/>
                    </a:lnTo>
                    <a:cubicBezTo>
                      <a:pt x="4367" y="133121"/>
                      <a:pt x="68" y="128930"/>
                      <a:pt x="1" y="123693"/>
                    </a:cubicBezTo>
                    <a:cubicBezTo>
                      <a:pt x="-20" y="122061"/>
                      <a:pt x="381" y="120451"/>
                      <a:pt x="1164" y="119019"/>
                    </a:cubicBezTo>
                    <a:lnTo>
                      <a:pt x="58060" y="5227"/>
                    </a:lnTo>
                    <a:cubicBezTo>
                      <a:pt x="59667" y="2039"/>
                      <a:pt x="62929" y="23"/>
                      <a:pt x="66500" y="12"/>
                    </a:cubicBezTo>
                    <a:lnTo>
                      <a:pt x="189774" y="12"/>
                    </a:lnTo>
                    <a:cubicBezTo>
                      <a:pt x="195005" y="-248"/>
                      <a:pt x="199456" y="3781"/>
                      <a:pt x="199716" y="9012"/>
                    </a:cubicBezTo>
                    <a:cubicBezTo>
                      <a:pt x="199774" y="10171"/>
                      <a:pt x="199618" y="11331"/>
                      <a:pt x="199257" y="12434"/>
                    </a:cubicBezTo>
                    <a:lnTo>
                      <a:pt x="174982" y="85356"/>
                    </a:lnTo>
                    <a:lnTo>
                      <a:pt x="228179" y="85356"/>
                    </a:lnTo>
                    <a:cubicBezTo>
                      <a:pt x="233416" y="85376"/>
                      <a:pt x="237646" y="89637"/>
                      <a:pt x="237626" y="94875"/>
                    </a:cubicBezTo>
                    <a:cubicBezTo>
                      <a:pt x="237617" y="97299"/>
                      <a:pt x="236679" y="99627"/>
                      <a:pt x="235007" y="101382"/>
                    </a:cubicBezTo>
                    <a:lnTo>
                      <a:pt x="26388" y="319483"/>
                    </a:lnTo>
                    <a:cubicBezTo>
                      <a:pt x="24547" y="321580"/>
                      <a:pt x="21876" y="322759"/>
                      <a:pt x="19086" y="322707"/>
                    </a:cubicBezTo>
                    <a:close/>
                    <a:moveTo>
                      <a:pt x="24966" y="114088"/>
                    </a:moveTo>
                    <a:lnTo>
                      <a:pt x="75982" y="114088"/>
                    </a:lnTo>
                    <a:cubicBezTo>
                      <a:pt x="78967" y="114088"/>
                      <a:pt x="81778" y="115494"/>
                      <a:pt x="83569" y="117881"/>
                    </a:cubicBezTo>
                    <a:cubicBezTo>
                      <a:pt x="85359" y="120269"/>
                      <a:pt x="85922" y="123361"/>
                      <a:pt x="85086" y="126226"/>
                    </a:cubicBezTo>
                    <a:lnTo>
                      <a:pt x="39474" y="277949"/>
                    </a:lnTo>
                    <a:lnTo>
                      <a:pt x="205516" y="104416"/>
                    </a:lnTo>
                    <a:lnTo>
                      <a:pt x="161326" y="104416"/>
                    </a:lnTo>
                    <a:cubicBezTo>
                      <a:pt x="156097" y="104694"/>
                      <a:pt x="151632" y="100680"/>
                      <a:pt x="151354" y="95450"/>
                    </a:cubicBezTo>
                    <a:cubicBezTo>
                      <a:pt x="151290" y="94246"/>
                      <a:pt x="151456" y="93041"/>
                      <a:pt x="151844" y="91899"/>
                    </a:cubicBezTo>
                    <a:lnTo>
                      <a:pt x="176119" y="19072"/>
                    </a:lnTo>
                    <a:lnTo>
                      <a:pt x="71810" y="19072"/>
                    </a:ln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D5B43F52-559B-46AA-BCE5-1FC979E7C085}"/>
              </a:ext>
            </a:extLst>
          </p:cNvPr>
          <p:cNvSpPr txBox="1"/>
          <p:nvPr/>
        </p:nvSpPr>
        <p:spPr>
          <a:xfrm>
            <a:off x="7906620" y="5868565"/>
            <a:ext cx="1473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</a:rPr>
              <a:t>DynamoDB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955D5022-7490-4499-9DF2-3F55249D98A8}"/>
              </a:ext>
            </a:extLst>
          </p:cNvPr>
          <p:cNvCxnSpPr>
            <a:cxnSpLocks/>
          </p:cNvCxnSpPr>
          <p:nvPr/>
        </p:nvCxnSpPr>
        <p:spPr>
          <a:xfrm>
            <a:off x="8688767" y="4309708"/>
            <a:ext cx="654781" cy="422217"/>
          </a:xfrm>
          <a:prstGeom prst="straightConnector1">
            <a:avLst/>
          </a:prstGeom>
          <a:ln w="38100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17E1C1AC-6FEA-46F7-BC3C-DC10C0B1CEAD}"/>
              </a:ext>
            </a:extLst>
          </p:cNvPr>
          <p:cNvCxnSpPr>
            <a:cxnSpLocks/>
          </p:cNvCxnSpPr>
          <p:nvPr/>
        </p:nvCxnSpPr>
        <p:spPr>
          <a:xfrm flipH="1">
            <a:off x="7499746" y="4344654"/>
            <a:ext cx="555722" cy="702096"/>
          </a:xfrm>
          <a:prstGeom prst="straightConnector1">
            <a:avLst/>
          </a:prstGeom>
          <a:ln w="38100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4E6BA9B8-9665-450E-B8C3-22D4FC909B1A}"/>
              </a:ext>
            </a:extLst>
          </p:cNvPr>
          <p:cNvGrpSpPr/>
          <p:nvPr/>
        </p:nvGrpSpPr>
        <p:grpSpPr>
          <a:xfrm>
            <a:off x="2843146" y="3850990"/>
            <a:ext cx="1304086" cy="666444"/>
            <a:chOff x="4028082" y="410251"/>
            <a:chExt cx="1586920" cy="929020"/>
          </a:xfrm>
          <a:solidFill>
            <a:srgbClr val="FF4141"/>
          </a:solidFill>
        </p:grpSpPr>
        <p:sp>
          <p:nvSpPr>
            <p:cNvPr id="203" name="Isosceles Triangle 202">
              <a:extLst>
                <a:ext uri="{FF2B5EF4-FFF2-40B4-BE49-F238E27FC236}">
                  <a16:creationId xmlns:a16="http://schemas.microsoft.com/office/drawing/2014/main" id="{746E751C-8EC8-45AF-A02E-93DF37E48A24}"/>
                </a:ext>
              </a:extLst>
            </p:cNvPr>
            <p:cNvSpPr/>
            <p:nvPr/>
          </p:nvSpPr>
          <p:spPr>
            <a:xfrm>
              <a:off x="4028082" y="457452"/>
              <a:ext cx="857673" cy="729528"/>
            </a:xfrm>
            <a:prstGeom prst="triangl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400" b="1">
                <a:solidFill>
                  <a:schemeClr val="bg1"/>
                </a:solidFill>
              </a:endParaRPr>
            </a:p>
          </p:txBody>
        </p:sp>
        <p:sp>
          <p:nvSpPr>
            <p:cNvPr id="204" name="Isosceles Triangle 203">
              <a:extLst>
                <a:ext uri="{FF2B5EF4-FFF2-40B4-BE49-F238E27FC236}">
                  <a16:creationId xmlns:a16="http://schemas.microsoft.com/office/drawing/2014/main" id="{69DF8ECF-45AE-4B89-9C6B-5CAA37687956}"/>
                </a:ext>
              </a:extLst>
            </p:cNvPr>
            <p:cNvSpPr/>
            <p:nvPr/>
          </p:nvSpPr>
          <p:spPr>
            <a:xfrm>
              <a:off x="4757329" y="410251"/>
              <a:ext cx="857673" cy="729528"/>
            </a:xfrm>
            <a:prstGeom prst="triangl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400" b="1">
                <a:solidFill>
                  <a:schemeClr val="bg1"/>
                </a:solidFill>
              </a:endParaRPr>
            </a:p>
          </p:txBody>
        </p:sp>
        <p:sp>
          <p:nvSpPr>
            <p:cNvPr id="205" name="Isosceles Triangle 204">
              <a:extLst>
                <a:ext uri="{FF2B5EF4-FFF2-40B4-BE49-F238E27FC236}">
                  <a16:creationId xmlns:a16="http://schemas.microsoft.com/office/drawing/2014/main" id="{65CC86FB-DFF0-46B5-AF43-354FD12E2099}"/>
                </a:ext>
              </a:extLst>
            </p:cNvPr>
            <p:cNvSpPr/>
            <p:nvPr/>
          </p:nvSpPr>
          <p:spPr>
            <a:xfrm>
              <a:off x="4367670" y="609743"/>
              <a:ext cx="857673" cy="729528"/>
            </a:xfrm>
            <a:prstGeom prst="triangl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69" name="Graphic 208">
            <a:extLst>
              <a:ext uri="{FF2B5EF4-FFF2-40B4-BE49-F238E27FC236}">
                <a16:creationId xmlns:a16="http://schemas.microsoft.com/office/drawing/2014/main" id="{337739C2-29DE-40A0-A08D-BEEA36E084BB}"/>
              </a:ext>
            </a:extLst>
          </p:cNvPr>
          <p:cNvGrpSpPr/>
          <p:nvPr/>
        </p:nvGrpSpPr>
        <p:grpSpPr>
          <a:xfrm>
            <a:off x="6980532" y="5231259"/>
            <a:ext cx="645173" cy="555225"/>
            <a:chOff x="6004579" y="4463120"/>
            <a:chExt cx="711200" cy="711200"/>
          </a:xfrm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29A3E70-0C3A-42BF-82CE-E0ADC5E34B6B}"/>
                </a:ext>
              </a:extLst>
            </p:cNvPr>
            <p:cNvSpPr/>
            <p:nvPr/>
          </p:nvSpPr>
          <p:spPr>
            <a:xfrm>
              <a:off x="6004579" y="4463120"/>
              <a:ext cx="711200" cy="711200"/>
            </a:xfrm>
            <a:custGeom>
              <a:avLst/>
              <a:gdLst>
                <a:gd name="connsiteX0" fmla="*/ 0 w 711200"/>
                <a:gd name="connsiteY0" fmla="*/ 0 h 711200"/>
                <a:gd name="connsiteX1" fmla="*/ 711200 w 711200"/>
                <a:gd name="connsiteY1" fmla="*/ 0 h 711200"/>
                <a:gd name="connsiteX2" fmla="*/ 711200 w 711200"/>
                <a:gd name="connsiteY2" fmla="*/ 711200 h 711200"/>
                <a:gd name="connsiteX3" fmla="*/ 0 w 711200"/>
                <a:gd name="connsiteY3" fmla="*/ 7112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711200">
                  <a:moveTo>
                    <a:pt x="0" y="0"/>
                  </a:moveTo>
                  <a:lnTo>
                    <a:pt x="711200" y="0"/>
                  </a:lnTo>
                  <a:lnTo>
                    <a:pt x="711200" y="711200"/>
                  </a:lnTo>
                  <a:lnTo>
                    <a:pt x="0" y="711200"/>
                  </a:lnTo>
                  <a:close/>
                </a:path>
              </a:pathLst>
            </a:custGeom>
            <a:solidFill>
              <a:srgbClr val="66392E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grpSp>
          <p:nvGrpSpPr>
            <p:cNvPr id="71" name="Graphic 208">
              <a:extLst>
                <a:ext uri="{FF2B5EF4-FFF2-40B4-BE49-F238E27FC236}">
                  <a16:creationId xmlns:a16="http://schemas.microsoft.com/office/drawing/2014/main" id="{337739C2-29DE-40A0-A08D-BEEA36E084BB}"/>
                </a:ext>
              </a:extLst>
            </p:cNvPr>
            <p:cNvGrpSpPr/>
            <p:nvPr/>
          </p:nvGrpSpPr>
          <p:grpSpPr>
            <a:xfrm>
              <a:off x="6132307" y="4581653"/>
              <a:ext cx="455168" cy="474133"/>
              <a:chOff x="6132307" y="4581653"/>
              <a:chExt cx="455168" cy="474133"/>
            </a:xfrm>
            <a:solidFill>
              <a:srgbClr val="FFFFFF"/>
            </a:solidFill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28C158E-127E-4601-8085-4D458EF86FE0}"/>
                  </a:ext>
                </a:extLst>
              </p:cNvPr>
              <p:cNvSpPr/>
              <p:nvPr/>
            </p:nvSpPr>
            <p:spPr>
              <a:xfrm>
                <a:off x="6208362" y="4581653"/>
                <a:ext cx="379307" cy="474133"/>
              </a:xfrm>
              <a:custGeom>
                <a:avLst/>
                <a:gdLst>
                  <a:gd name="connsiteX0" fmla="*/ 369919 w 379306"/>
                  <a:gd name="connsiteY0" fmla="*/ 474133 h 474133"/>
                  <a:gd name="connsiteX1" fmla="*/ 253092 w 379306"/>
                  <a:gd name="connsiteY1" fmla="*/ 474133 h 474133"/>
                  <a:gd name="connsiteX2" fmla="*/ 244558 w 379306"/>
                  <a:gd name="connsiteY2" fmla="*/ 468728 h 474133"/>
                  <a:gd name="connsiteX3" fmla="*/ 79370 w 379306"/>
                  <a:gd name="connsiteY3" fmla="*/ 123275 h 474133"/>
                  <a:gd name="connsiteX4" fmla="*/ 9483 w 379306"/>
                  <a:gd name="connsiteY4" fmla="*/ 123275 h 474133"/>
                  <a:gd name="connsiteX5" fmla="*/ 0 w 379306"/>
                  <a:gd name="connsiteY5" fmla="*/ 113792 h 474133"/>
                  <a:gd name="connsiteX6" fmla="*/ 0 w 379306"/>
                  <a:gd name="connsiteY6" fmla="*/ 9483 h 474133"/>
                  <a:gd name="connsiteX7" fmla="*/ 9483 w 379306"/>
                  <a:gd name="connsiteY7" fmla="*/ 0 h 474133"/>
                  <a:gd name="connsiteX8" fmla="*/ 155516 w 379306"/>
                  <a:gd name="connsiteY8" fmla="*/ 0 h 474133"/>
                  <a:gd name="connsiteX9" fmla="*/ 164050 w 379306"/>
                  <a:gd name="connsiteY9" fmla="*/ 5405 h 474133"/>
                  <a:gd name="connsiteX10" fmla="*/ 328480 w 379306"/>
                  <a:gd name="connsiteY10" fmla="*/ 350859 h 474133"/>
                  <a:gd name="connsiteX11" fmla="*/ 369919 w 379306"/>
                  <a:gd name="connsiteY11" fmla="*/ 350859 h 474133"/>
                  <a:gd name="connsiteX12" fmla="*/ 379402 w 379306"/>
                  <a:gd name="connsiteY12" fmla="*/ 360341 h 474133"/>
                  <a:gd name="connsiteX13" fmla="*/ 379402 w 379306"/>
                  <a:gd name="connsiteY13" fmla="*/ 464651 h 474133"/>
                  <a:gd name="connsiteX14" fmla="*/ 369919 w 379306"/>
                  <a:gd name="connsiteY14" fmla="*/ 474133 h 474133"/>
                  <a:gd name="connsiteX15" fmla="*/ 259066 w 379306"/>
                  <a:gd name="connsiteY15" fmla="*/ 455168 h 474133"/>
                  <a:gd name="connsiteX16" fmla="*/ 360436 w 379306"/>
                  <a:gd name="connsiteY16" fmla="*/ 455168 h 474133"/>
                  <a:gd name="connsiteX17" fmla="*/ 360436 w 379306"/>
                  <a:gd name="connsiteY17" fmla="*/ 369824 h 474133"/>
                  <a:gd name="connsiteX18" fmla="*/ 322506 w 379306"/>
                  <a:gd name="connsiteY18" fmla="*/ 369824 h 474133"/>
                  <a:gd name="connsiteX19" fmla="*/ 313971 w 379306"/>
                  <a:gd name="connsiteY19" fmla="*/ 364419 h 474133"/>
                  <a:gd name="connsiteX20" fmla="*/ 149542 w 379306"/>
                  <a:gd name="connsiteY20" fmla="*/ 18965 h 474133"/>
                  <a:gd name="connsiteX21" fmla="*/ 19060 w 379306"/>
                  <a:gd name="connsiteY21" fmla="*/ 18965 h 474133"/>
                  <a:gd name="connsiteX22" fmla="*/ 19060 w 379306"/>
                  <a:gd name="connsiteY22" fmla="*/ 104309 h 474133"/>
                  <a:gd name="connsiteX23" fmla="*/ 85439 w 379306"/>
                  <a:gd name="connsiteY23" fmla="*/ 104309 h 474133"/>
                  <a:gd name="connsiteX24" fmla="*/ 93973 w 379306"/>
                  <a:gd name="connsiteY24" fmla="*/ 109714 h 474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79306" h="474133">
                    <a:moveTo>
                      <a:pt x="369919" y="474133"/>
                    </a:moveTo>
                    <a:lnTo>
                      <a:pt x="253092" y="474133"/>
                    </a:lnTo>
                    <a:cubicBezTo>
                      <a:pt x="249445" y="474123"/>
                      <a:pt x="246126" y="472021"/>
                      <a:pt x="244558" y="468728"/>
                    </a:cubicBezTo>
                    <a:lnTo>
                      <a:pt x="79370" y="123275"/>
                    </a:lnTo>
                    <a:lnTo>
                      <a:pt x="9483" y="123275"/>
                    </a:lnTo>
                    <a:cubicBezTo>
                      <a:pt x="4246" y="123275"/>
                      <a:pt x="0" y="119029"/>
                      <a:pt x="0" y="113792"/>
                    </a:cubicBezTo>
                    <a:lnTo>
                      <a:pt x="0" y="9483"/>
                    </a:lnTo>
                    <a:cubicBezTo>
                      <a:pt x="0" y="4246"/>
                      <a:pt x="4246" y="0"/>
                      <a:pt x="9483" y="0"/>
                    </a:cubicBezTo>
                    <a:lnTo>
                      <a:pt x="155516" y="0"/>
                    </a:lnTo>
                    <a:cubicBezTo>
                      <a:pt x="159163" y="10"/>
                      <a:pt x="162482" y="2112"/>
                      <a:pt x="164050" y="5405"/>
                    </a:cubicBezTo>
                    <a:lnTo>
                      <a:pt x="328480" y="350859"/>
                    </a:lnTo>
                    <a:lnTo>
                      <a:pt x="369919" y="350859"/>
                    </a:lnTo>
                    <a:cubicBezTo>
                      <a:pt x="375156" y="350859"/>
                      <a:pt x="379402" y="355104"/>
                      <a:pt x="379402" y="360341"/>
                    </a:cubicBezTo>
                    <a:lnTo>
                      <a:pt x="379402" y="464651"/>
                    </a:lnTo>
                    <a:cubicBezTo>
                      <a:pt x="379402" y="469888"/>
                      <a:pt x="375156" y="474133"/>
                      <a:pt x="369919" y="474133"/>
                    </a:cubicBezTo>
                    <a:close/>
                    <a:moveTo>
                      <a:pt x="259066" y="455168"/>
                    </a:moveTo>
                    <a:lnTo>
                      <a:pt x="360436" y="455168"/>
                    </a:lnTo>
                    <a:lnTo>
                      <a:pt x="360436" y="369824"/>
                    </a:lnTo>
                    <a:lnTo>
                      <a:pt x="322506" y="369824"/>
                    </a:lnTo>
                    <a:cubicBezTo>
                      <a:pt x="318858" y="369814"/>
                      <a:pt x="315540" y="367712"/>
                      <a:pt x="313971" y="364419"/>
                    </a:cubicBezTo>
                    <a:lnTo>
                      <a:pt x="149542" y="18965"/>
                    </a:lnTo>
                    <a:lnTo>
                      <a:pt x="19060" y="18965"/>
                    </a:lnTo>
                    <a:lnTo>
                      <a:pt x="19060" y="104309"/>
                    </a:lnTo>
                    <a:lnTo>
                      <a:pt x="85439" y="104309"/>
                    </a:lnTo>
                    <a:cubicBezTo>
                      <a:pt x="89086" y="104320"/>
                      <a:pt x="92405" y="106421"/>
                      <a:pt x="93973" y="1097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7C1A16B6-7C85-40A3-B5DF-EC5C908FD3B4}"/>
                  </a:ext>
                </a:extLst>
              </p:cNvPr>
              <p:cNvSpPr/>
              <p:nvPr/>
            </p:nvSpPr>
            <p:spPr>
              <a:xfrm>
                <a:off x="6132307" y="4767039"/>
                <a:ext cx="208619" cy="284480"/>
              </a:xfrm>
              <a:custGeom>
                <a:avLst/>
                <a:gdLst>
                  <a:gd name="connsiteX0" fmla="*/ 132856 w 208618"/>
                  <a:gd name="connsiteY0" fmla="*/ 288747 h 284480"/>
                  <a:gd name="connsiteX1" fmla="*/ 9581 w 208618"/>
                  <a:gd name="connsiteY1" fmla="*/ 288747 h 284480"/>
                  <a:gd name="connsiteX2" fmla="*/ 1521 w 208618"/>
                  <a:gd name="connsiteY2" fmla="*/ 284290 h 284480"/>
                  <a:gd name="connsiteX3" fmla="*/ 1047 w 208618"/>
                  <a:gd name="connsiteY3" fmla="*/ 274808 h 284480"/>
                  <a:gd name="connsiteX4" fmla="*/ 130011 w 208618"/>
                  <a:gd name="connsiteY4" fmla="*/ 5405 h 284480"/>
                  <a:gd name="connsiteX5" fmla="*/ 138546 w 208618"/>
                  <a:gd name="connsiteY5" fmla="*/ 0 h 284480"/>
                  <a:gd name="connsiteX6" fmla="*/ 138546 w 208618"/>
                  <a:gd name="connsiteY6" fmla="*/ 0 h 284480"/>
                  <a:gd name="connsiteX7" fmla="*/ 147080 w 208618"/>
                  <a:gd name="connsiteY7" fmla="*/ 5310 h 284480"/>
                  <a:gd name="connsiteX8" fmla="*/ 208812 w 208618"/>
                  <a:gd name="connsiteY8" fmla="*/ 132283 h 284480"/>
                  <a:gd name="connsiteX9" fmla="*/ 208812 w 208618"/>
                  <a:gd name="connsiteY9" fmla="*/ 140533 h 284480"/>
                  <a:gd name="connsiteX10" fmla="*/ 141485 w 208618"/>
                  <a:gd name="connsiteY10" fmla="*/ 282773 h 284480"/>
                  <a:gd name="connsiteX11" fmla="*/ 132856 w 208618"/>
                  <a:gd name="connsiteY11" fmla="*/ 288747 h 284480"/>
                  <a:gd name="connsiteX12" fmla="*/ 24754 w 208618"/>
                  <a:gd name="connsiteY12" fmla="*/ 269782 h 284480"/>
                  <a:gd name="connsiteX13" fmla="*/ 126882 w 208618"/>
                  <a:gd name="connsiteY13" fmla="*/ 269782 h 284480"/>
                  <a:gd name="connsiteX14" fmla="*/ 189752 w 208618"/>
                  <a:gd name="connsiteY14" fmla="*/ 137025 h 284480"/>
                  <a:gd name="connsiteX15" fmla="*/ 138641 w 208618"/>
                  <a:gd name="connsiteY15" fmla="*/ 31293 h 284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08618" h="284480">
                    <a:moveTo>
                      <a:pt x="132856" y="288747"/>
                    </a:moveTo>
                    <a:lnTo>
                      <a:pt x="9581" y="288747"/>
                    </a:lnTo>
                    <a:cubicBezTo>
                      <a:pt x="6305" y="288754"/>
                      <a:pt x="3258" y="287069"/>
                      <a:pt x="1521" y="284290"/>
                    </a:cubicBezTo>
                    <a:cubicBezTo>
                      <a:pt x="-322" y="281442"/>
                      <a:pt x="-503" y="277826"/>
                      <a:pt x="1047" y="274808"/>
                    </a:cubicBezTo>
                    <a:lnTo>
                      <a:pt x="130011" y="5405"/>
                    </a:lnTo>
                    <a:cubicBezTo>
                      <a:pt x="131580" y="2112"/>
                      <a:pt x="134898" y="10"/>
                      <a:pt x="138546" y="0"/>
                    </a:cubicBezTo>
                    <a:lnTo>
                      <a:pt x="138546" y="0"/>
                    </a:lnTo>
                    <a:cubicBezTo>
                      <a:pt x="142172" y="-7"/>
                      <a:pt x="145485" y="2054"/>
                      <a:pt x="147080" y="5310"/>
                    </a:cubicBezTo>
                    <a:lnTo>
                      <a:pt x="208812" y="132283"/>
                    </a:lnTo>
                    <a:cubicBezTo>
                      <a:pt x="210071" y="134889"/>
                      <a:pt x="210071" y="137927"/>
                      <a:pt x="208812" y="140533"/>
                    </a:cubicBezTo>
                    <a:lnTo>
                      <a:pt x="141485" y="282773"/>
                    </a:lnTo>
                    <a:cubicBezTo>
                      <a:pt x="140074" y="286320"/>
                      <a:pt x="136673" y="288674"/>
                      <a:pt x="132856" y="288747"/>
                    </a:cubicBezTo>
                    <a:close/>
                    <a:moveTo>
                      <a:pt x="24754" y="269782"/>
                    </a:moveTo>
                    <a:lnTo>
                      <a:pt x="126882" y="269782"/>
                    </a:lnTo>
                    <a:lnTo>
                      <a:pt x="189752" y="137025"/>
                    </a:lnTo>
                    <a:lnTo>
                      <a:pt x="138641" y="31293"/>
                    </a:ln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210" name="TextBox 209">
            <a:extLst>
              <a:ext uri="{FF2B5EF4-FFF2-40B4-BE49-F238E27FC236}">
                <a16:creationId xmlns:a16="http://schemas.microsoft.com/office/drawing/2014/main" id="{0CE5C3D0-08D7-4DCE-A4AF-20921B7F1214}"/>
              </a:ext>
            </a:extLst>
          </p:cNvPr>
          <p:cNvSpPr txBox="1"/>
          <p:nvPr/>
        </p:nvSpPr>
        <p:spPr>
          <a:xfrm>
            <a:off x="6882181" y="5003955"/>
            <a:ext cx="812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</a:rPr>
              <a:t>Lambda</a:t>
            </a:r>
          </a:p>
        </p:txBody>
      </p: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AC754CE9-303F-4979-A158-79E89B90DDC5}"/>
              </a:ext>
            </a:extLst>
          </p:cNvPr>
          <p:cNvCxnSpPr>
            <a:cxnSpLocks/>
          </p:cNvCxnSpPr>
          <p:nvPr/>
        </p:nvCxnSpPr>
        <p:spPr>
          <a:xfrm flipH="1" flipV="1">
            <a:off x="6373767" y="5582334"/>
            <a:ext cx="534687" cy="727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0645CD7B-EDF6-44BE-AEF8-258BACE950C7}"/>
              </a:ext>
            </a:extLst>
          </p:cNvPr>
          <p:cNvCxnSpPr>
            <a:cxnSpLocks/>
          </p:cNvCxnSpPr>
          <p:nvPr/>
        </p:nvCxnSpPr>
        <p:spPr>
          <a:xfrm flipH="1">
            <a:off x="7754993" y="5600911"/>
            <a:ext cx="478660" cy="0"/>
          </a:xfrm>
          <a:prstGeom prst="straightConnector1">
            <a:avLst/>
          </a:prstGeom>
          <a:ln w="38100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Graphic 214">
            <a:extLst>
              <a:ext uri="{FF2B5EF4-FFF2-40B4-BE49-F238E27FC236}">
                <a16:creationId xmlns:a16="http://schemas.microsoft.com/office/drawing/2014/main" id="{43D41B4C-699B-4AA2-9AAD-417F42A7D1B6}"/>
              </a:ext>
            </a:extLst>
          </p:cNvPr>
          <p:cNvGrpSpPr/>
          <p:nvPr/>
        </p:nvGrpSpPr>
        <p:grpSpPr>
          <a:xfrm flipH="1">
            <a:off x="11463695" y="4749916"/>
            <a:ext cx="483586" cy="469900"/>
            <a:chOff x="11244960" y="4630300"/>
            <a:chExt cx="483586" cy="469900"/>
          </a:xfrm>
        </p:grpSpPr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0B0FDD33-FE2A-4694-A9B0-52D138B85C44}"/>
                </a:ext>
              </a:extLst>
            </p:cNvPr>
            <p:cNvSpPr/>
            <p:nvPr/>
          </p:nvSpPr>
          <p:spPr>
            <a:xfrm>
              <a:off x="11259467" y="4742162"/>
              <a:ext cx="183763" cy="131572"/>
            </a:xfrm>
            <a:custGeom>
              <a:avLst/>
              <a:gdLst>
                <a:gd name="connsiteX0" fmla="*/ 127570 w 183762"/>
                <a:gd name="connsiteY0" fmla="*/ 132486 h 131572"/>
                <a:gd name="connsiteX1" fmla="*/ 9672 w 183762"/>
                <a:gd name="connsiteY1" fmla="*/ 132486 h 131572"/>
                <a:gd name="connsiteX2" fmla="*/ 0 w 183762"/>
                <a:gd name="connsiteY2" fmla="*/ 123088 h 131572"/>
                <a:gd name="connsiteX3" fmla="*/ 0 w 183762"/>
                <a:gd name="connsiteY3" fmla="*/ 108991 h 131572"/>
                <a:gd name="connsiteX4" fmla="*/ 87916 w 183762"/>
                <a:gd name="connsiteY4" fmla="*/ 256 h 131572"/>
                <a:gd name="connsiteX5" fmla="*/ 94880 w 183762"/>
                <a:gd name="connsiteY5" fmla="*/ 1196 h 131572"/>
                <a:gd name="connsiteX6" fmla="*/ 142561 w 183762"/>
                <a:gd name="connsiteY6" fmla="*/ 1196 h 131572"/>
                <a:gd name="connsiteX7" fmla="*/ 149525 w 183762"/>
                <a:gd name="connsiteY7" fmla="*/ 256 h 131572"/>
                <a:gd name="connsiteX8" fmla="*/ 186374 w 183762"/>
                <a:gd name="connsiteY8" fmla="*/ 16045 h 131572"/>
                <a:gd name="connsiteX9" fmla="*/ 175542 w 183762"/>
                <a:gd name="connsiteY9" fmla="*/ 31645 h 131572"/>
                <a:gd name="connsiteX10" fmla="*/ 148364 w 183762"/>
                <a:gd name="connsiteY10" fmla="*/ 19710 h 131572"/>
                <a:gd name="connsiteX11" fmla="*/ 89077 w 183762"/>
                <a:gd name="connsiteY11" fmla="*/ 19710 h 131572"/>
                <a:gd name="connsiteX12" fmla="*/ 19344 w 183762"/>
                <a:gd name="connsiteY12" fmla="*/ 109085 h 131572"/>
                <a:gd name="connsiteX13" fmla="*/ 19344 w 183762"/>
                <a:gd name="connsiteY13" fmla="*/ 113690 h 131572"/>
                <a:gd name="connsiteX14" fmla="*/ 127570 w 183762"/>
                <a:gd name="connsiteY14" fmla="*/ 113690 h 131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762" h="131572">
                  <a:moveTo>
                    <a:pt x="127570" y="132486"/>
                  </a:moveTo>
                  <a:lnTo>
                    <a:pt x="9672" y="132486"/>
                  </a:lnTo>
                  <a:cubicBezTo>
                    <a:pt x="4330" y="132486"/>
                    <a:pt x="0" y="128278"/>
                    <a:pt x="0" y="123088"/>
                  </a:cubicBezTo>
                  <a:lnTo>
                    <a:pt x="0" y="108991"/>
                  </a:lnTo>
                  <a:cubicBezTo>
                    <a:pt x="-64" y="57363"/>
                    <a:pt x="36279" y="12414"/>
                    <a:pt x="87916" y="256"/>
                  </a:cubicBezTo>
                  <a:cubicBezTo>
                    <a:pt x="90276" y="-291"/>
                    <a:pt x="92762" y="45"/>
                    <a:pt x="94880" y="1196"/>
                  </a:cubicBezTo>
                  <a:cubicBezTo>
                    <a:pt x="109772" y="8948"/>
                    <a:pt x="127669" y="8948"/>
                    <a:pt x="142561" y="1196"/>
                  </a:cubicBezTo>
                  <a:cubicBezTo>
                    <a:pt x="144679" y="45"/>
                    <a:pt x="147165" y="-291"/>
                    <a:pt x="149525" y="256"/>
                  </a:cubicBezTo>
                  <a:cubicBezTo>
                    <a:pt x="162666" y="3377"/>
                    <a:pt x="175140" y="8722"/>
                    <a:pt x="186374" y="16045"/>
                  </a:cubicBezTo>
                  <a:lnTo>
                    <a:pt x="175542" y="31645"/>
                  </a:lnTo>
                  <a:cubicBezTo>
                    <a:pt x="167184" y="26304"/>
                    <a:pt x="158013" y="22276"/>
                    <a:pt x="148364" y="19710"/>
                  </a:cubicBezTo>
                  <a:cubicBezTo>
                    <a:pt x="129551" y="28125"/>
                    <a:pt x="107890" y="28125"/>
                    <a:pt x="89077" y="19710"/>
                  </a:cubicBezTo>
                  <a:cubicBezTo>
                    <a:pt x="47869" y="30982"/>
                    <a:pt x="19387" y="67487"/>
                    <a:pt x="19344" y="109085"/>
                  </a:cubicBezTo>
                  <a:lnTo>
                    <a:pt x="19344" y="113690"/>
                  </a:lnTo>
                  <a:lnTo>
                    <a:pt x="127570" y="113690"/>
                  </a:lnTo>
                  <a:close/>
                </a:path>
              </a:pathLst>
            </a:custGeom>
            <a:solidFill>
              <a:srgbClr val="232F3E"/>
            </a:solidFill>
            <a:ln w="9525" cap="flat">
              <a:solidFill>
                <a:srgbClr val="66392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E5459E3-0C20-4AE0-B538-551ED212266C}"/>
                </a:ext>
              </a:extLst>
            </p:cNvPr>
            <p:cNvSpPr/>
            <p:nvPr/>
          </p:nvSpPr>
          <p:spPr>
            <a:xfrm>
              <a:off x="11314596" y="4644488"/>
              <a:ext cx="125732" cy="122174"/>
            </a:xfrm>
            <a:custGeom>
              <a:avLst/>
              <a:gdLst>
                <a:gd name="connsiteX0" fmla="*/ 63446 w 125732"/>
                <a:gd name="connsiteY0" fmla="*/ 123305 h 122174"/>
                <a:gd name="connsiteX1" fmla="*/ 0 w 125732"/>
                <a:gd name="connsiteY1" fmla="*/ 61654 h 122174"/>
                <a:gd name="connsiteX2" fmla="*/ 63446 w 125732"/>
                <a:gd name="connsiteY2" fmla="*/ 3 h 122174"/>
                <a:gd name="connsiteX3" fmla="*/ 127394 w 125732"/>
                <a:gd name="connsiteY3" fmla="*/ 60974 h 122174"/>
                <a:gd name="connsiteX4" fmla="*/ 94203 w 125732"/>
                <a:gd name="connsiteY4" fmla="*/ 115692 h 122174"/>
                <a:gd name="connsiteX5" fmla="*/ 94203 w 125732"/>
                <a:gd name="connsiteY5" fmla="*/ 115692 h 122174"/>
                <a:gd name="connsiteX6" fmla="*/ 63446 w 125732"/>
                <a:gd name="connsiteY6" fmla="*/ 123305 h 122174"/>
                <a:gd name="connsiteX7" fmla="*/ 63446 w 125732"/>
                <a:gd name="connsiteY7" fmla="*/ 18799 h 122174"/>
                <a:gd name="connsiteX8" fmla="*/ 18860 w 125732"/>
                <a:gd name="connsiteY8" fmla="*/ 61654 h 122174"/>
                <a:gd name="connsiteX9" fmla="*/ 41879 w 125732"/>
                <a:gd name="connsiteY9" fmla="*/ 99246 h 122174"/>
                <a:gd name="connsiteX10" fmla="*/ 85014 w 125732"/>
                <a:gd name="connsiteY10" fmla="*/ 99246 h 122174"/>
                <a:gd name="connsiteX11" fmla="*/ 85014 w 125732"/>
                <a:gd name="connsiteY11" fmla="*/ 99246 h 122174"/>
                <a:gd name="connsiteX12" fmla="*/ 102740 w 125732"/>
                <a:gd name="connsiteY12" fmla="*/ 41277 h 122174"/>
                <a:gd name="connsiteX13" fmla="*/ 63446 w 125732"/>
                <a:gd name="connsiteY13" fmla="*/ 18893 h 12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5732" h="122174">
                  <a:moveTo>
                    <a:pt x="63446" y="123305"/>
                  </a:moveTo>
                  <a:cubicBezTo>
                    <a:pt x="28406" y="123305"/>
                    <a:pt x="0" y="95703"/>
                    <a:pt x="0" y="61654"/>
                  </a:cubicBezTo>
                  <a:cubicBezTo>
                    <a:pt x="0" y="27605"/>
                    <a:pt x="28406" y="3"/>
                    <a:pt x="63446" y="3"/>
                  </a:cubicBezTo>
                  <a:cubicBezTo>
                    <a:pt x="98432" y="-319"/>
                    <a:pt x="127062" y="26978"/>
                    <a:pt x="127394" y="60974"/>
                  </a:cubicBezTo>
                  <a:cubicBezTo>
                    <a:pt x="127616" y="83779"/>
                    <a:pt x="114844" y="104836"/>
                    <a:pt x="94203" y="115692"/>
                  </a:cubicBezTo>
                  <a:lnTo>
                    <a:pt x="94203" y="115692"/>
                  </a:lnTo>
                  <a:cubicBezTo>
                    <a:pt x="84766" y="120686"/>
                    <a:pt x="74192" y="123303"/>
                    <a:pt x="63446" y="123305"/>
                  </a:cubicBezTo>
                  <a:close/>
                  <a:moveTo>
                    <a:pt x="63446" y="18799"/>
                  </a:moveTo>
                  <a:cubicBezTo>
                    <a:pt x="38966" y="18695"/>
                    <a:pt x="19020" y="37867"/>
                    <a:pt x="18860" y="61654"/>
                  </a:cubicBezTo>
                  <a:cubicBezTo>
                    <a:pt x="18836" y="77344"/>
                    <a:pt x="27676" y="91781"/>
                    <a:pt x="41879" y="99246"/>
                  </a:cubicBezTo>
                  <a:cubicBezTo>
                    <a:pt x="55328" y="106348"/>
                    <a:pt x="71565" y="106348"/>
                    <a:pt x="85014" y="99246"/>
                  </a:cubicBezTo>
                  <a:lnTo>
                    <a:pt x="85014" y="99246"/>
                  </a:lnTo>
                  <a:cubicBezTo>
                    <a:pt x="106383" y="87994"/>
                    <a:pt x="114319" y="62041"/>
                    <a:pt x="102740" y="41277"/>
                  </a:cubicBezTo>
                  <a:cubicBezTo>
                    <a:pt x="94944" y="27297"/>
                    <a:pt x="79809" y="18675"/>
                    <a:pt x="63446" y="18893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solidFill>
                <a:srgbClr val="66392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B81831D-3A80-4111-A464-56C16190B98A}"/>
                </a:ext>
              </a:extLst>
            </p:cNvPr>
            <p:cNvSpPr/>
            <p:nvPr/>
          </p:nvSpPr>
          <p:spPr>
            <a:xfrm>
              <a:off x="11527084" y="4742243"/>
              <a:ext cx="183763" cy="131572"/>
            </a:xfrm>
            <a:custGeom>
              <a:avLst/>
              <a:gdLst>
                <a:gd name="connsiteX0" fmla="*/ 177283 w 183762"/>
                <a:gd name="connsiteY0" fmla="*/ 132405 h 131572"/>
                <a:gd name="connsiteX1" fmla="*/ 59384 w 183762"/>
                <a:gd name="connsiteY1" fmla="*/ 132405 h 131572"/>
                <a:gd name="connsiteX2" fmla="*/ 59384 w 183762"/>
                <a:gd name="connsiteY2" fmla="*/ 113609 h 131572"/>
                <a:gd name="connsiteX3" fmla="*/ 167611 w 183762"/>
                <a:gd name="connsiteY3" fmla="*/ 113609 h 131572"/>
                <a:gd name="connsiteX4" fmla="*/ 167611 w 183762"/>
                <a:gd name="connsiteY4" fmla="*/ 108910 h 131572"/>
                <a:gd name="connsiteX5" fmla="*/ 97781 w 183762"/>
                <a:gd name="connsiteY5" fmla="*/ 19629 h 131572"/>
                <a:gd name="connsiteX6" fmla="*/ 38493 w 183762"/>
                <a:gd name="connsiteY6" fmla="*/ 19629 h 131572"/>
                <a:gd name="connsiteX7" fmla="*/ 10929 w 183762"/>
                <a:gd name="connsiteY7" fmla="*/ 32128 h 131572"/>
                <a:gd name="connsiteX8" fmla="*/ 0 w 183762"/>
                <a:gd name="connsiteY8" fmla="*/ 16716 h 131572"/>
                <a:gd name="connsiteX9" fmla="*/ 37043 w 183762"/>
                <a:gd name="connsiteY9" fmla="*/ 269 h 131572"/>
                <a:gd name="connsiteX10" fmla="*/ 44006 w 183762"/>
                <a:gd name="connsiteY10" fmla="*/ 1115 h 131572"/>
                <a:gd name="connsiteX11" fmla="*/ 91881 w 183762"/>
                <a:gd name="connsiteY11" fmla="*/ 1115 h 131572"/>
                <a:gd name="connsiteX12" fmla="*/ 98748 w 183762"/>
                <a:gd name="connsiteY12" fmla="*/ 269 h 131572"/>
                <a:gd name="connsiteX13" fmla="*/ 186761 w 183762"/>
                <a:gd name="connsiteY13" fmla="*/ 109004 h 131572"/>
                <a:gd name="connsiteX14" fmla="*/ 186761 w 183762"/>
                <a:gd name="connsiteY14" fmla="*/ 123007 h 131572"/>
                <a:gd name="connsiteX15" fmla="*/ 177283 w 183762"/>
                <a:gd name="connsiteY15" fmla="*/ 132405 h 131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3762" h="131572">
                  <a:moveTo>
                    <a:pt x="177283" y="132405"/>
                  </a:moveTo>
                  <a:lnTo>
                    <a:pt x="59384" y="132405"/>
                  </a:lnTo>
                  <a:lnTo>
                    <a:pt x="59384" y="113609"/>
                  </a:lnTo>
                  <a:lnTo>
                    <a:pt x="167611" y="113609"/>
                  </a:lnTo>
                  <a:lnTo>
                    <a:pt x="167611" y="108910"/>
                  </a:lnTo>
                  <a:cubicBezTo>
                    <a:pt x="167545" y="67310"/>
                    <a:pt x="139012" y="30829"/>
                    <a:pt x="97781" y="19629"/>
                  </a:cubicBezTo>
                  <a:cubicBezTo>
                    <a:pt x="78988" y="28134"/>
                    <a:pt x="57287" y="28134"/>
                    <a:pt x="38493" y="19629"/>
                  </a:cubicBezTo>
                  <a:cubicBezTo>
                    <a:pt x="28648" y="22262"/>
                    <a:pt x="19330" y="26487"/>
                    <a:pt x="10929" y="32128"/>
                  </a:cubicBezTo>
                  <a:lnTo>
                    <a:pt x="0" y="16716"/>
                  </a:lnTo>
                  <a:cubicBezTo>
                    <a:pt x="11195" y="9055"/>
                    <a:pt x="23755" y="3479"/>
                    <a:pt x="37043" y="269"/>
                  </a:cubicBezTo>
                  <a:cubicBezTo>
                    <a:pt x="39394" y="-254"/>
                    <a:pt x="41860" y="46"/>
                    <a:pt x="44006" y="1115"/>
                  </a:cubicBezTo>
                  <a:cubicBezTo>
                    <a:pt x="58941" y="8969"/>
                    <a:pt x="76946" y="8969"/>
                    <a:pt x="91881" y="1115"/>
                  </a:cubicBezTo>
                  <a:cubicBezTo>
                    <a:pt x="93985" y="19"/>
                    <a:pt x="96430" y="-282"/>
                    <a:pt x="98748" y="269"/>
                  </a:cubicBezTo>
                  <a:cubicBezTo>
                    <a:pt x="150424" y="12390"/>
                    <a:pt x="186814" y="57349"/>
                    <a:pt x="186761" y="109004"/>
                  </a:cubicBezTo>
                  <a:lnTo>
                    <a:pt x="186761" y="123007"/>
                  </a:lnTo>
                  <a:cubicBezTo>
                    <a:pt x="186762" y="128125"/>
                    <a:pt x="182548" y="132303"/>
                    <a:pt x="177283" y="132405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solidFill>
                <a:srgbClr val="66392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5CF8298-B45F-4964-97F4-B0907CA4DF77}"/>
                </a:ext>
              </a:extLst>
            </p:cNvPr>
            <p:cNvSpPr/>
            <p:nvPr/>
          </p:nvSpPr>
          <p:spPr>
            <a:xfrm>
              <a:off x="11531238" y="4643551"/>
              <a:ext cx="125732" cy="122174"/>
            </a:xfrm>
            <a:custGeom>
              <a:avLst/>
              <a:gdLst>
                <a:gd name="connsiteX0" fmla="*/ 63838 w 125732"/>
                <a:gd name="connsiteY0" fmla="*/ 124242 h 122174"/>
                <a:gd name="connsiteX1" fmla="*/ 0 w 125732"/>
                <a:gd name="connsiteY1" fmla="*/ 62032 h 122174"/>
                <a:gd name="connsiteX2" fmla="*/ 64022 w 125732"/>
                <a:gd name="connsiteY2" fmla="*/ 0 h 122174"/>
                <a:gd name="connsiteX3" fmla="*/ 127860 w 125732"/>
                <a:gd name="connsiteY3" fmla="*/ 62210 h 122174"/>
                <a:gd name="connsiteX4" fmla="*/ 94594 w 125732"/>
                <a:gd name="connsiteY4" fmla="*/ 116629 h 122174"/>
                <a:gd name="connsiteX5" fmla="*/ 94594 w 125732"/>
                <a:gd name="connsiteY5" fmla="*/ 116629 h 122174"/>
                <a:gd name="connsiteX6" fmla="*/ 63838 w 125732"/>
                <a:gd name="connsiteY6" fmla="*/ 124242 h 122174"/>
                <a:gd name="connsiteX7" fmla="*/ 63838 w 125732"/>
                <a:gd name="connsiteY7" fmla="*/ 19736 h 122174"/>
                <a:gd name="connsiteX8" fmla="*/ 19252 w 125732"/>
                <a:gd name="connsiteY8" fmla="*/ 62591 h 122174"/>
                <a:gd name="connsiteX9" fmla="*/ 42270 w 125732"/>
                <a:gd name="connsiteY9" fmla="*/ 100183 h 122174"/>
                <a:gd name="connsiteX10" fmla="*/ 85406 w 125732"/>
                <a:gd name="connsiteY10" fmla="*/ 100183 h 122174"/>
                <a:gd name="connsiteX11" fmla="*/ 85406 w 125732"/>
                <a:gd name="connsiteY11" fmla="*/ 100183 h 122174"/>
                <a:gd name="connsiteX12" fmla="*/ 103416 w 125732"/>
                <a:gd name="connsiteY12" fmla="*/ 42297 h 122174"/>
                <a:gd name="connsiteX13" fmla="*/ 63838 w 125732"/>
                <a:gd name="connsiteY13" fmla="*/ 19736 h 12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5732" h="122174">
                  <a:moveTo>
                    <a:pt x="63838" y="124242"/>
                  </a:moveTo>
                  <a:cubicBezTo>
                    <a:pt x="28531" y="124192"/>
                    <a:pt x="-51" y="96340"/>
                    <a:pt x="0" y="62032"/>
                  </a:cubicBezTo>
                  <a:cubicBezTo>
                    <a:pt x="51" y="27723"/>
                    <a:pt x="28714" y="-49"/>
                    <a:pt x="64022" y="0"/>
                  </a:cubicBezTo>
                  <a:cubicBezTo>
                    <a:pt x="99329" y="49"/>
                    <a:pt x="127911" y="27902"/>
                    <a:pt x="127860" y="62210"/>
                  </a:cubicBezTo>
                  <a:cubicBezTo>
                    <a:pt x="127827" y="84890"/>
                    <a:pt x="115075" y="105750"/>
                    <a:pt x="94594" y="116629"/>
                  </a:cubicBezTo>
                  <a:lnTo>
                    <a:pt x="94594" y="116629"/>
                  </a:lnTo>
                  <a:cubicBezTo>
                    <a:pt x="85158" y="121623"/>
                    <a:pt x="74584" y="124240"/>
                    <a:pt x="63838" y="124242"/>
                  </a:cubicBezTo>
                  <a:close/>
                  <a:moveTo>
                    <a:pt x="63838" y="19736"/>
                  </a:moveTo>
                  <a:cubicBezTo>
                    <a:pt x="39358" y="19632"/>
                    <a:pt x="19411" y="38803"/>
                    <a:pt x="19252" y="62591"/>
                  </a:cubicBezTo>
                  <a:cubicBezTo>
                    <a:pt x="19228" y="78281"/>
                    <a:pt x="28068" y="92718"/>
                    <a:pt x="42270" y="100183"/>
                  </a:cubicBezTo>
                  <a:cubicBezTo>
                    <a:pt x="55720" y="107285"/>
                    <a:pt x="71957" y="107285"/>
                    <a:pt x="85406" y="100183"/>
                  </a:cubicBezTo>
                  <a:lnTo>
                    <a:pt x="85406" y="100183"/>
                  </a:lnTo>
                  <a:cubicBezTo>
                    <a:pt x="106830" y="89030"/>
                    <a:pt x="114893" y="63114"/>
                    <a:pt x="103416" y="42297"/>
                  </a:cubicBezTo>
                  <a:cubicBezTo>
                    <a:pt x="95622" y="28160"/>
                    <a:pt x="80341" y="19449"/>
                    <a:pt x="63838" y="19736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solidFill>
                <a:srgbClr val="66392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B6EC578-E0CA-4A09-AFC3-57266473AA72}"/>
                </a:ext>
              </a:extLst>
            </p:cNvPr>
            <p:cNvSpPr/>
            <p:nvPr/>
          </p:nvSpPr>
          <p:spPr>
            <a:xfrm>
              <a:off x="11322333" y="4906034"/>
              <a:ext cx="319167" cy="178562"/>
            </a:xfrm>
            <a:custGeom>
              <a:avLst/>
              <a:gdLst>
                <a:gd name="connsiteX0" fmla="*/ 318587 w 319166"/>
                <a:gd name="connsiteY0" fmla="*/ 179975 h 178562"/>
                <a:gd name="connsiteX1" fmla="*/ 9672 w 319166"/>
                <a:gd name="connsiteY1" fmla="*/ 179975 h 178562"/>
                <a:gd name="connsiteX2" fmla="*/ 1 w 319166"/>
                <a:gd name="connsiteY2" fmla="*/ 170577 h 178562"/>
                <a:gd name="connsiteX3" fmla="*/ 1 w 319166"/>
                <a:gd name="connsiteY3" fmla="*/ 150653 h 178562"/>
                <a:gd name="connsiteX4" fmla="*/ 121284 w 319166"/>
                <a:gd name="connsiteY4" fmla="*/ 285 h 178562"/>
                <a:gd name="connsiteX5" fmla="*/ 128248 w 319166"/>
                <a:gd name="connsiteY5" fmla="*/ 1131 h 178562"/>
                <a:gd name="connsiteX6" fmla="*/ 199818 w 319166"/>
                <a:gd name="connsiteY6" fmla="*/ 1131 h 178562"/>
                <a:gd name="connsiteX7" fmla="*/ 206782 w 319166"/>
                <a:gd name="connsiteY7" fmla="*/ 285 h 178562"/>
                <a:gd name="connsiteX8" fmla="*/ 328259 w 319166"/>
                <a:gd name="connsiteY8" fmla="*/ 150653 h 178562"/>
                <a:gd name="connsiteX9" fmla="*/ 328259 w 319166"/>
                <a:gd name="connsiteY9" fmla="*/ 170577 h 178562"/>
                <a:gd name="connsiteX10" fmla="*/ 318587 w 319166"/>
                <a:gd name="connsiteY10" fmla="*/ 179975 h 178562"/>
                <a:gd name="connsiteX11" fmla="*/ 19344 w 319166"/>
                <a:gd name="connsiteY11" fmla="*/ 161179 h 178562"/>
                <a:gd name="connsiteX12" fmla="*/ 308915 w 319166"/>
                <a:gd name="connsiteY12" fmla="*/ 161179 h 178562"/>
                <a:gd name="connsiteX13" fmla="*/ 308915 w 319166"/>
                <a:gd name="connsiteY13" fmla="*/ 150653 h 178562"/>
                <a:gd name="connsiteX14" fmla="*/ 205621 w 319166"/>
                <a:gd name="connsiteY14" fmla="*/ 19739 h 178562"/>
                <a:gd name="connsiteX15" fmla="*/ 122445 w 319166"/>
                <a:gd name="connsiteY15" fmla="*/ 19739 h 178562"/>
                <a:gd name="connsiteX16" fmla="*/ 19344 w 319166"/>
                <a:gd name="connsiteY16" fmla="*/ 150653 h 17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166" h="178562">
                  <a:moveTo>
                    <a:pt x="318587" y="179975"/>
                  </a:moveTo>
                  <a:lnTo>
                    <a:pt x="9672" y="179975"/>
                  </a:lnTo>
                  <a:cubicBezTo>
                    <a:pt x="4331" y="179975"/>
                    <a:pt x="1" y="175767"/>
                    <a:pt x="1" y="170577"/>
                  </a:cubicBezTo>
                  <a:lnTo>
                    <a:pt x="1" y="150653"/>
                  </a:lnTo>
                  <a:cubicBezTo>
                    <a:pt x="-201" y="79315"/>
                    <a:pt x="49947" y="17142"/>
                    <a:pt x="121284" y="285"/>
                  </a:cubicBezTo>
                  <a:cubicBezTo>
                    <a:pt x="123632" y="-290"/>
                    <a:pt x="126117" y="12"/>
                    <a:pt x="128248" y="1131"/>
                  </a:cubicBezTo>
                  <a:cubicBezTo>
                    <a:pt x="150608" y="12743"/>
                    <a:pt x="177458" y="12743"/>
                    <a:pt x="199818" y="1131"/>
                  </a:cubicBezTo>
                  <a:cubicBezTo>
                    <a:pt x="201949" y="12"/>
                    <a:pt x="204434" y="-290"/>
                    <a:pt x="206782" y="285"/>
                  </a:cubicBezTo>
                  <a:cubicBezTo>
                    <a:pt x="278216" y="17037"/>
                    <a:pt x="328474" y="79248"/>
                    <a:pt x="328259" y="150653"/>
                  </a:cubicBezTo>
                  <a:lnTo>
                    <a:pt x="328259" y="170577"/>
                  </a:lnTo>
                  <a:cubicBezTo>
                    <a:pt x="328259" y="175767"/>
                    <a:pt x="323929" y="179975"/>
                    <a:pt x="318587" y="179975"/>
                  </a:cubicBezTo>
                  <a:close/>
                  <a:moveTo>
                    <a:pt x="19344" y="161179"/>
                  </a:moveTo>
                  <a:lnTo>
                    <a:pt x="308915" y="161179"/>
                  </a:lnTo>
                  <a:lnTo>
                    <a:pt x="308915" y="150653"/>
                  </a:lnTo>
                  <a:cubicBezTo>
                    <a:pt x="308897" y="89344"/>
                    <a:pt x="266549" y="35672"/>
                    <a:pt x="205621" y="19739"/>
                  </a:cubicBezTo>
                  <a:cubicBezTo>
                    <a:pt x="179353" y="32093"/>
                    <a:pt x="148713" y="32093"/>
                    <a:pt x="122445" y="19739"/>
                  </a:cubicBezTo>
                  <a:cubicBezTo>
                    <a:pt x="61594" y="35743"/>
                    <a:pt x="19339" y="89397"/>
                    <a:pt x="19344" y="150653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solidFill>
                <a:srgbClr val="66392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DD96333-4C78-4EBC-A90F-573A67531292}"/>
                </a:ext>
              </a:extLst>
            </p:cNvPr>
            <p:cNvSpPr/>
            <p:nvPr/>
          </p:nvSpPr>
          <p:spPr>
            <a:xfrm>
              <a:off x="11399546" y="4765539"/>
              <a:ext cx="174091" cy="159766"/>
            </a:xfrm>
            <a:custGeom>
              <a:avLst/>
              <a:gdLst>
                <a:gd name="connsiteX0" fmla="*/ 87207 w 174090"/>
                <a:gd name="connsiteY0" fmla="*/ 169163 h 159766"/>
                <a:gd name="connsiteX1" fmla="*/ 45328 w 174090"/>
                <a:gd name="connsiteY1" fmla="*/ 158825 h 159766"/>
                <a:gd name="connsiteX2" fmla="*/ 10673 w 174090"/>
                <a:gd name="connsiteY2" fmla="*/ 44046 h 159766"/>
                <a:gd name="connsiteX3" fmla="*/ 128795 w 174090"/>
                <a:gd name="connsiteY3" fmla="*/ 10371 h 159766"/>
                <a:gd name="connsiteX4" fmla="*/ 163451 w 174090"/>
                <a:gd name="connsiteY4" fmla="*/ 125150 h 159766"/>
                <a:gd name="connsiteX5" fmla="*/ 128795 w 174090"/>
                <a:gd name="connsiteY5" fmla="*/ 158825 h 159766"/>
                <a:gd name="connsiteX6" fmla="*/ 128795 w 174090"/>
                <a:gd name="connsiteY6" fmla="*/ 158825 h 159766"/>
                <a:gd name="connsiteX7" fmla="*/ 87207 w 174090"/>
                <a:gd name="connsiteY7" fmla="*/ 169163 h 159766"/>
                <a:gd name="connsiteX8" fmla="*/ 87207 w 174090"/>
                <a:gd name="connsiteY8" fmla="*/ 21144 h 159766"/>
                <a:gd name="connsiteX9" fmla="*/ 20002 w 174090"/>
                <a:gd name="connsiteY9" fmla="*/ 84961 h 159766"/>
                <a:gd name="connsiteX10" fmla="*/ 54613 w 174090"/>
                <a:gd name="connsiteY10" fmla="*/ 142378 h 159766"/>
                <a:gd name="connsiteX11" fmla="*/ 119511 w 174090"/>
                <a:gd name="connsiteY11" fmla="*/ 142378 h 159766"/>
                <a:gd name="connsiteX12" fmla="*/ 119511 w 174090"/>
                <a:gd name="connsiteY12" fmla="*/ 142378 h 159766"/>
                <a:gd name="connsiteX13" fmla="*/ 146487 w 174090"/>
                <a:gd name="connsiteY13" fmla="*/ 55053 h 159766"/>
                <a:gd name="connsiteX14" fmla="*/ 87207 w 174090"/>
                <a:gd name="connsiteY14" fmla="*/ 21144 h 159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4090" h="159766">
                  <a:moveTo>
                    <a:pt x="87207" y="169163"/>
                  </a:moveTo>
                  <a:cubicBezTo>
                    <a:pt x="72575" y="169192"/>
                    <a:pt x="58172" y="165636"/>
                    <a:pt x="45328" y="158825"/>
                  </a:cubicBezTo>
                  <a:cubicBezTo>
                    <a:pt x="3140" y="136428"/>
                    <a:pt x="-12376" y="85040"/>
                    <a:pt x="10673" y="44046"/>
                  </a:cubicBezTo>
                  <a:cubicBezTo>
                    <a:pt x="33722" y="3051"/>
                    <a:pt x="86607" y="-12025"/>
                    <a:pt x="128795" y="10371"/>
                  </a:cubicBezTo>
                  <a:cubicBezTo>
                    <a:pt x="170984" y="32768"/>
                    <a:pt x="186499" y="84156"/>
                    <a:pt x="163451" y="125150"/>
                  </a:cubicBezTo>
                  <a:cubicBezTo>
                    <a:pt x="155456" y="139369"/>
                    <a:pt x="143428" y="151057"/>
                    <a:pt x="128795" y="158825"/>
                  </a:cubicBezTo>
                  <a:lnTo>
                    <a:pt x="128795" y="158825"/>
                  </a:lnTo>
                  <a:cubicBezTo>
                    <a:pt x="116038" y="165590"/>
                    <a:pt x="101741" y="169144"/>
                    <a:pt x="87207" y="169163"/>
                  </a:cubicBezTo>
                  <a:close/>
                  <a:moveTo>
                    <a:pt x="87207" y="21144"/>
                  </a:moveTo>
                  <a:cubicBezTo>
                    <a:pt x="50513" y="20734"/>
                    <a:pt x="20424" y="49306"/>
                    <a:pt x="20002" y="84961"/>
                  </a:cubicBezTo>
                  <a:cubicBezTo>
                    <a:pt x="19720" y="108848"/>
                    <a:pt x="33033" y="130935"/>
                    <a:pt x="54613" y="142378"/>
                  </a:cubicBezTo>
                  <a:cubicBezTo>
                    <a:pt x="74877" y="152955"/>
                    <a:pt x="99247" y="152955"/>
                    <a:pt x="119511" y="142378"/>
                  </a:cubicBezTo>
                  <a:lnTo>
                    <a:pt x="119511" y="142378"/>
                  </a:lnTo>
                  <a:cubicBezTo>
                    <a:pt x="151777" y="125503"/>
                    <a:pt x="163854" y="86406"/>
                    <a:pt x="146487" y="55053"/>
                  </a:cubicBezTo>
                  <a:cubicBezTo>
                    <a:pt x="134771" y="33902"/>
                    <a:pt x="111925" y="20834"/>
                    <a:pt x="87207" y="21144"/>
                  </a:cubicBezTo>
                  <a:close/>
                </a:path>
              </a:pathLst>
            </a:custGeom>
            <a:solidFill>
              <a:srgbClr val="66392E"/>
            </a:solidFill>
            <a:ln w="9525" cap="flat">
              <a:solidFill>
                <a:srgbClr val="66392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F2FB181A-0F0B-4C71-BDEE-8708114085A3}"/>
              </a:ext>
            </a:extLst>
          </p:cNvPr>
          <p:cNvCxnSpPr>
            <a:cxnSpLocks/>
          </p:cNvCxnSpPr>
          <p:nvPr/>
        </p:nvCxnSpPr>
        <p:spPr>
          <a:xfrm flipH="1" flipV="1">
            <a:off x="10659927" y="4123363"/>
            <a:ext cx="821467" cy="52641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257">
            <a:extLst>
              <a:ext uri="{FF2B5EF4-FFF2-40B4-BE49-F238E27FC236}">
                <a16:creationId xmlns:a16="http://schemas.microsoft.com/office/drawing/2014/main" id="{9678C537-612B-4790-8A17-9590F06D3CF2}"/>
              </a:ext>
            </a:extLst>
          </p:cNvPr>
          <p:cNvSpPr txBox="1"/>
          <p:nvPr/>
        </p:nvSpPr>
        <p:spPr>
          <a:xfrm>
            <a:off x="11054224" y="3696486"/>
            <a:ext cx="11881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i="1" dirty="0">
                <a:solidFill>
                  <a:srgbClr val="66392E"/>
                </a:solidFill>
              </a:rPr>
              <a:t>Unsuspecting</a:t>
            </a:r>
          </a:p>
          <a:p>
            <a:pPr algn="ctr"/>
            <a:r>
              <a:rPr lang="en-GB" sz="1400" i="1" dirty="0">
                <a:solidFill>
                  <a:srgbClr val="66392E"/>
                </a:solidFill>
              </a:rPr>
              <a:t>family</a:t>
            </a:r>
          </a:p>
          <a:p>
            <a:pPr algn="ctr"/>
            <a:r>
              <a:rPr lang="en-GB" sz="1400" i="1" dirty="0">
                <a:solidFill>
                  <a:srgbClr val="66392E"/>
                </a:solidFill>
              </a:rPr>
              <a:t>members</a:t>
            </a:r>
          </a:p>
        </p:txBody>
      </p: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E1E8EC14-737B-4070-A95B-7648871074E4}"/>
              </a:ext>
            </a:extLst>
          </p:cNvPr>
          <p:cNvCxnSpPr>
            <a:cxnSpLocks/>
          </p:cNvCxnSpPr>
          <p:nvPr/>
        </p:nvCxnSpPr>
        <p:spPr>
          <a:xfrm flipV="1">
            <a:off x="10577614" y="5375469"/>
            <a:ext cx="1115200" cy="108487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3" name="Graphic 261">
            <a:extLst>
              <a:ext uri="{FF2B5EF4-FFF2-40B4-BE49-F238E27FC236}">
                <a16:creationId xmlns:a16="http://schemas.microsoft.com/office/drawing/2014/main" id="{A6120861-3307-4D76-AAA6-FAE71523D807}"/>
              </a:ext>
            </a:extLst>
          </p:cNvPr>
          <p:cNvGrpSpPr/>
          <p:nvPr/>
        </p:nvGrpSpPr>
        <p:grpSpPr>
          <a:xfrm>
            <a:off x="9964554" y="6312907"/>
            <a:ext cx="480216" cy="452907"/>
            <a:chOff x="5497504" y="6037705"/>
            <a:chExt cx="711200" cy="711200"/>
          </a:xfrm>
        </p:grpSpPr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4AC51F95-FA70-409D-ABAC-8EAB50B617CC}"/>
                </a:ext>
              </a:extLst>
            </p:cNvPr>
            <p:cNvSpPr/>
            <p:nvPr/>
          </p:nvSpPr>
          <p:spPr>
            <a:xfrm>
              <a:off x="5497504" y="6037705"/>
              <a:ext cx="711200" cy="711200"/>
            </a:xfrm>
            <a:custGeom>
              <a:avLst/>
              <a:gdLst>
                <a:gd name="connsiteX0" fmla="*/ 0 w 711200"/>
                <a:gd name="connsiteY0" fmla="*/ 0 h 711200"/>
                <a:gd name="connsiteX1" fmla="*/ 711200 w 711200"/>
                <a:gd name="connsiteY1" fmla="*/ 0 h 711200"/>
                <a:gd name="connsiteX2" fmla="*/ 711200 w 711200"/>
                <a:gd name="connsiteY2" fmla="*/ 711200 h 711200"/>
                <a:gd name="connsiteX3" fmla="*/ 0 w 711200"/>
                <a:gd name="connsiteY3" fmla="*/ 7112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711200">
                  <a:moveTo>
                    <a:pt x="0" y="0"/>
                  </a:moveTo>
                  <a:lnTo>
                    <a:pt x="711200" y="0"/>
                  </a:lnTo>
                  <a:lnTo>
                    <a:pt x="711200" y="711200"/>
                  </a:lnTo>
                  <a:lnTo>
                    <a:pt x="0" y="711200"/>
                  </a:lnTo>
                  <a:close/>
                </a:path>
              </a:pathLst>
            </a:custGeom>
            <a:solidFill>
              <a:srgbClr val="66392E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7CB0255A-DAD6-428A-AD79-53C069122E7E}"/>
                </a:ext>
              </a:extLst>
            </p:cNvPr>
            <p:cNvSpPr/>
            <p:nvPr/>
          </p:nvSpPr>
          <p:spPr>
            <a:xfrm>
              <a:off x="5616037" y="6156238"/>
              <a:ext cx="474133" cy="474133"/>
            </a:xfrm>
            <a:custGeom>
              <a:avLst/>
              <a:gdLst>
                <a:gd name="connsiteX0" fmla="*/ 464651 w 474133"/>
                <a:gd name="connsiteY0" fmla="*/ 0 h 474133"/>
                <a:gd name="connsiteX1" fmla="*/ 9483 w 474133"/>
                <a:gd name="connsiteY1" fmla="*/ 0 h 474133"/>
                <a:gd name="connsiteX2" fmla="*/ 0 w 474133"/>
                <a:gd name="connsiteY2" fmla="*/ 9483 h 474133"/>
                <a:gd name="connsiteX3" fmla="*/ 0 w 474133"/>
                <a:gd name="connsiteY3" fmla="*/ 464651 h 474133"/>
                <a:gd name="connsiteX4" fmla="*/ 9483 w 474133"/>
                <a:gd name="connsiteY4" fmla="*/ 474133 h 474133"/>
                <a:gd name="connsiteX5" fmla="*/ 464651 w 474133"/>
                <a:gd name="connsiteY5" fmla="*/ 474133 h 474133"/>
                <a:gd name="connsiteX6" fmla="*/ 474133 w 474133"/>
                <a:gd name="connsiteY6" fmla="*/ 464651 h 474133"/>
                <a:gd name="connsiteX7" fmla="*/ 474133 w 474133"/>
                <a:gd name="connsiteY7" fmla="*/ 9483 h 474133"/>
                <a:gd name="connsiteX8" fmla="*/ 464651 w 474133"/>
                <a:gd name="connsiteY8" fmla="*/ 0 h 474133"/>
                <a:gd name="connsiteX9" fmla="*/ 441703 w 474133"/>
                <a:gd name="connsiteY9" fmla="*/ 18965 h 474133"/>
                <a:gd name="connsiteX10" fmla="*/ 237067 w 474133"/>
                <a:gd name="connsiteY10" fmla="*/ 223696 h 474133"/>
                <a:gd name="connsiteX11" fmla="*/ 32431 w 474133"/>
                <a:gd name="connsiteY11" fmla="*/ 18965 h 474133"/>
                <a:gd name="connsiteX12" fmla="*/ 455168 w 474133"/>
                <a:gd name="connsiteY12" fmla="*/ 455168 h 474133"/>
                <a:gd name="connsiteX13" fmla="*/ 18965 w 474133"/>
                <a:gd name="connsiteY13" fmla="*/ 455168 h 474133"/>
                <a:gd name="connsiteX14" fmla="*/ 18965 w 474133"/>
                <a:gd name="connsiteY14" fmla="*/ 32431 h 474133"/>
                <a:gd name="connsiteX15" fmla="*/ 230334 w 474133"/>
                <a:gd name="connsiteY15" fmla="*/ 243799 h 474133"/>
                <a:gd name="connsiteX16" fmla="*/ 243744 w 474133"/>
                <a:gd name="connsiteY16" fmla="*/ 243854 h 474133"/>
                <a:gd name="connsiteX17" fmla="*/ 243799 w 474133"/>
                <a:gd name="connsiteY17" fmla="*/ 243799 h 474133"/>
                <a:gd name="connsiteX18" fmla="*/ 455168 w 474133"/>
                <a:gd name="connsiteY18" fmla="*/ 32431 h 47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74133" h="474133">
                  <a:moveTo>
                    <a:pt x="464651" y="0"/>
                  </a:moveTo>
                  <a:lnTo>
                    <a:pt x="9483" y="0"/>
                  </a:lnTo>
                  <a:cubicBezTo>
                    <a:pt x="4246" y="0"/>
                    <a:pt x="0" y="4246"/>
                    <a:pt x="0" y="9483"/>
                  </a:cubicBezTo>
                  <a:lnTo>
                    <a:pt x="0" y="464651"/>
                  </a:lnTo>
                  <a:cubicBezTo>
                    <a:pt x="0" y="469888"/>
                    <a:pt x="4246" y="474133"/>
                    <a:pt x="9483" y="474133"/>
                  </a:cubicBezTo>
                  <a:lnTo>
                    <a:pt x="464651" y="474133"/>
                  </a:lnTo>
                  <a:cubicBezTo>
                    <a:pt x="469888" y="474133"/>
                    <a:pt x="474133" y="469888"/>
                    <a:pt x="474133" y="464651"/>
                  </a:cubicBezTo>
                  <a:lnTo>
                    <a:pt x="474133" y="9483"/>
                  </a:lnTo>
                  <a:cubicBezTo>
                    <a:pt x="474133" y="4246"/>
                    <a:pt x="469888" y="0"/>
                    <a:pt x="464651" y="0"/>
                  </a:cubicBezTo>
                  <a:close/>
                  <a:moveTo>
                    <a:pt x="441703" y="18965"/>
                  </a:moveTo>
                  <a:lnTo>
                    <a:pt x="237067" y="223696"/>
                  </a:lnTo>
                  <a:lnTo>
                    <a:pt x="32431" y="18965"/>
                  </a:lnTo>
                  <a:close/>
                  <a:moveTo>
                    <a:pt x="455168" y="455168"/>
                  </a:moveTo>
                  <a:lnTo>
                    <a:pt x="18965" y="455168"/>
                  </a:lnTo>
                  <a:lnTo>
                    <a:pt x="18965" y="32431"/>
                  </a:lnTo>
                  <a:lnTo>
                    <a:pt x="230334" y="243799"/>
                  </a:lnTo>
                  <a:cubicBezTo>
                    <a:pt x="234022" y="247518"/>
                    <a:pt x="240026" y="247542"/>
                    <a:pt x="243744" y="243854"/>
                  </a:cubicBezTo>
                  <a:cubicBezTo>
                    <a:pt x="243763" y="243836"/>
                    <a:pt x="243781" y="243818"/>
                    <a:pt x="243799" y="243799"/>
                  </a:cubicBezTo>
                  <a:lnTo>
                    <a:pt x="455168" y="32431"/>
                  </a:lnTo>
                  <a:close/>
                </a:path>
              </a:pathLst>
            </a:custGeom>
            <a:solidFill>
              <a:srgbClr val="FFFFFF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6C22AB96-365D-47EF-BF6F-835A90407743}"/>
              </a:ext>
            </a:extLst>
          </p:cNvPr>
          <p:cNvCxnSpPr>
            <a:cxnSpLocks/>
          </p:cNvCxnSpPr>
          <p:nvPr/>
        </p:nvCxnSpPr>
        <p:spPr>
          <a:xfrm>
            <a:off x="6156153" y="5894577"/>
            <a:ext cx="3634333" cy="64147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C8EFD387-73B2-472B-A66B-7E1A3F541DCB}"/>
              </a:ext>
            </a:extLst>
          </p:cNvPr>
          <p:cNvSpPr txBox="1"/>
          <p:nvPr/>
        </p:nvSpPr>
        <p:spPr>
          <a:xfrm>
            <a:off x="10958353" y="5586800"/>
            <a:ext cx="11881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i="1" dirty="0">
                <a:solidFill>
                  <a:srgbClr val="66392E"/>
                </a:solidFill>
              </a:rPr>
              <a:t>Notifications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D6E876C4-6801-4B55-B2D7-7E5AC8E54930}"/>
              </a:ext>
            </a:extLst>
          </p:cNvPr>
          <p:cNvSpPr txBox="1"/>
          <p:nvPr/>
        </p:nvSpPr>
        <p:spPr>
          <a:xfrm>
            <a:off x="10450349" y="4411076"/>
            <a:ext cx="1889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i="1" dirty="0">
                <a:solidFill>
                  <a:srgbClr val="66392E"/>
                </a:solidFill>
              </a:rPr>
              <a:t>Graphs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063081-3371-4CBC-997D-F35FFE2B4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b="1" dirty="0">
                <a:solidFill>
                  <a:srgbClr val="66392E"/>
                </a:solidFill>
              </a:rPr>
              <a:t>www.rosietheredrobot.com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27838-5382-4B95-A682-C6DC2DC57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36F5C-4D99-4FF3-9942-D011F1D29417}" type="slidenum">
              <a:rPr lang="en-GB" b="1" smtClean="0">
                <a:solidFill>
                  <a:srgbClr val="66392E"/>
                </a:solidFill>
              </a:rPr>
              <a:t>4</a:t>
            </a:fld>
            <a:endParaRPr lang="en-GB" b="1" dirty="0">
              <a:solidFill>
                <a:srgbClr val="66392E"/>
              </a:solidFill>
            </a:endParaRP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416ABA31-65E8-436C-B3A3-D21D25DA473C}"/>
              </a:ext>
            </a:extLst>
          </p:cNvPr>
          <p:cNvGrpSpPr/>
          <p:nvPr/>
        </p:nvGrpSpPr>
        <p:grpSpPr>
          <a:xfrm>
            <a:off x="4106418" y="2173489"/>
            <a:ext cx="1627662" cy="1241521"/>
            <a:chOff x="4090456" y="2153529"/>
            <a:chExt cx="1627662" cy="1241521"/>
          </a:xfrm>
          <a:solidFill>
            <a:srgbClr val="FF4141"/>
          </a:solidFill>
        </p:grpSpPr>
        <p:sp>
          <p:nvSpPr>
            <p:cNvPr id="152" name="Lightning Bolt 151">
              <a:extLst>
                <a:ext uri="{FF2B5EF4-FFF2-40B4-BE49-F238E27FC236}">
                  <a16:creationId xmlns:a16="http://schemas.microsoft.com/office/drawing/2014/main" id="{FC24C2A5-9801-4FB5-AED3-CBBAA862D40C}"/>
                </a:ext>
              </a:extLst>
            </p:cNvPr>
            <p:cNvSpPr/>
            <p:nvPr/>
          </p:nvSpPr>
          <p:spPr>
            <a:xfrm rot="7209862">
              <a:off x="4283526" y="1960459"/>
              <a:ext cx="1241521" cy="1627662"/>
            </a:xfrm>
            <a:prstGeom prst="lightningBol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53" name="Lightning Bolt 152">
              <a:extLst>
                <a:ext uri="{FF2B5EF4-FFF2-40B4-BE49-F238E27FC236}">
                  <a16:creationId xmlns:a16="http://schemas.microsoft.com/office/drawing/2014/main" id="{B860AFDC-C701-4B94-8355-2DF109AF932F}"/>
                </a:ext>
              </a:extLst>
            </p:cNvPr>
            <p:cNvSpPr/>
            <p:nvPr/>
          </p:nvSpPr>
          <p:spPr>
            <a:xfrm rot="7209862">
              <a:off x="4450664" y="2088188"/>
              <a:ext cx="957736" cy="1233677"/>
            </a:xfrm>
            <a:prstGeom prst="lightningBol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F41590EC-C030-4C63-A64D-F3163072965D}"/>
              </a:ext>
            </a:extLst>
          </p:cNvPr>
          <p:cNvGrpSpPr/>
          <p:nvPr/>
        </p:nvGrpSpPr>
        <p:grpSpPr>
          <a:xfrm rot="1515962">
            <a:off x="1778137" y="3188511"/>
            <a:ext cx="819228" cy="1804563"/>
            <a:chOff x="2142245" y="3281001"/>
            <a:chExt cx="1336954" cy="2265523"/>
          </a:xfrm>
          <a:solidFill>
            <a:srgbClr val="FF4141"/>
          </a:solidFill>
        </p:grpSpPr>
        <p:sp>
          <p:nvSpPr>
            <p:cNvPr id="156" name="Lightning Bolt 155">
              <a:extLst>
                <a:ext uri="{FF2B5EF4-FFF2-40B4-BE49-F238E27FC236}">
                  <a16:creationId xmlns:a16="http://schemas.microsoft.com/office/drawing/2014/main" id="{A67F0280-DDFA-4026-9583-9F580685F796}"/>
                </a:ext>
              </a:extLst>
            </p:cNvPr>
            <p:cNvSpPr/>
            <p:nvPr/>
          </p:nvSpPr>
          <p:spPr>
            <a:xfrm rot="10961340">
              <a:off x="2142245" y="3283150"/>
              <a:ext cx="1241521" cy="2263374"/>
            </a:xfrm>
            <a:prstGeom prst="lightningBol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57" name="Lightning Bolt 156">
              <a:extLst>
                <a:ext uri="{FF2B5EF4-FFF2-40B4-BE49-F238E27FC236}">
                  <a16:creationId xmlns:a16="http://schemas.microsoft.com/office/drawing/2014/main" id="{8518EAA5-6C4B-4189-894B-9E0F82FA4B4D}"/>
                </a:ext>
              </a:extLst>
            </p:cNvPr>
            <p:cNvSpPr/>
            <p:nvPr/>
          </p:nvSpPr>
          <p:spPr>
            <a:xfrm rot="10961340">
              <a:off x="2237678" y="3281001"/>
              <a:ext cx="1241521" cy="2263374"/>
            </a:xfrm>
            <a:prstGeom prst="lightningBol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542ADFD5-4A16-427B-B689-9B56C2C2FFDA}"/>
              </a:ext>
            </a:extLst>
          </p:cNvPr>
          <p:cNvGrpSpPr/>
          <p:nvPr/>
        </p:nvGrpSpPr>
        <p:grpSpPr>
          <a:xfrm>
            <a:off x="4168428" y="440657"/>
            <a:ext cx="1200017" cy="701975"/>
            <a:chOff x="4028082" y="410251"/>
            <a:chExt cx="1586920" cy="929020"/>
          </a:xfrm>
          <a:solidFill>
            <a:srgbClr val="FF4141"/>
          </a:solidFill>
        </p:grpSpPr>
        <p:sp>
          <p:nvSpPr>
            <p:cNvPr id="159" name="Isosceles Triangle 158">
              <a:extLst>
                <a:ext uri="{FF2B5EF4-FFF2-40B4-BE49-F238E27FC236}">
                  <a16:creationId xmlns:a16="http://schemas.microsoft.com/office/drawing/2014/main" id="{25613111-4E19-4D15-ADEE-749691A3D1D0}"/>
                </a:ext>
              </a:extLst>
            </p:cNvPr>
            <p:cNvSpPr/>
            <p:nvPr/>
          </p:nvSpPr>
          <p:spPr>
            <a:xfrm>
              <a:off x="4028082" y="457452"/>
              <a:ext cx="857673" cy="729528"/>
            </a:xfrm>
            <a:prstGeom prst="triangl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400" b="1">
                <a:solidFill>
                  <a:schemeClr val="bg1"/>
                </a:solidFill>
              </a:endParaRPr>
            </a:p>
          </p:txBody>
        </p:sp>
        <p:sp>
          <p:nvSpPr>
            <p:cNvPr id="160" name="Isosceles Triangle 159">
              <a:extLst>
                <a:ext uri="{FF2B5EF4-FFF2-40B4-BE49-F238E27FC236}">
                  <a16:creationId xmlns:a16="http://schemas.microsoft.com/office/drawing/2014/main" id="{986255FF-E4AE-4273-A891-80A44912D574}"/>
                </a:ext>
              </a:extLst>
            </p:cNvPr>
            <p:cNvSpPr/>
            <p:nvPr/>
          </p:nvSpPr>
          <p:spPr>
            <a:xfrm>
              <a:off x="4757329" y="410251"/>
              <a:ext cx="857673" cy="729528"/>
            </a:xfrm>
            <a:prstGeom prst="triangl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400" b="1">
                <a:solidFill>
                  <a:schemeClr val="bg1"/>
                </a:solidFill>
              </a:endParaRPr>
            </a:p>
          </p:txBody>
        </p:sp>
        <p:sp>
          <p:nvSpPr>
            <p:cNvPr id="165" name="Isosceles Triangle 164">
              <a:extLst>
                <a:ext uri="{FF2B5EF4-FFF2-40B4-BE49-F238E27FC236}">
                  <a16:creationId xmlns:a16="http://schemas.microsoft.com/office/drawing/2014/main" id="{1E6D3B2B-BA93-4A22-B3FE-BF4DA2A11493}"/>
                </a:ext>
              </a:extLst>
            </p:cNvPr>
            <p:cNvSpPr/>
            <p:nvPr/>
          </p:nvSpPr>
          <p:spPr>
            <a:xfrm>
              <a:off x="4367670" y="609743"/>
              <a:ext cx="857673" cy="729528"/>
            </a:xfrm>
            <a:prstGeom prst="triangl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400" b="1">
                <a:solidFill>
                  <a:schemeClr val="bg1"/>
                </a:solidFill>
              </a:endParaRPr>
            </a:p>
          </p:txBody>
        </p:sp>
      </p:grpSp>
      <p:sp>
        <p:nvSpPr>
          <p:cNvPr id="166" name="TextBox 165">
            <a:extLst>
              <a:ext uri="{FF2B5EF4-FFF2-40B4-BE49-F238E27FC236}">
                <a16:creationId xmlns:a16="http://schemas.microsoft.com/office/drawing/2014/main" id="{579BC4ED-BA40-47AE-9CED-308CE1714BD1}"/>
              </a:ext>
            </a:extLst>
          </p:cNvPr>
          <p:cNvSpPr txBox="1"/>
          <p:nvPr/>
        </p:nvSpPr>
        <p:spPr>
          <a:xfrm>
            <a:off x="413162" y="730636"/>
            <a:ext cx="34934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Records current GPS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Broadcasts to brick and nearest TTN gateway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0A4FCD1-D1AE-4EBC-814E-B2B2A8A838D9}"/>
              </a:ext>
            </a:extLst>
          </p:cNvPr>
          <p:cNvSpPr txBox="1"/>
          <p:nvPr/>
        </p:nvSpPr>
        <p:spPr>
          <a:xfrm>
            <a:off x="5905648" y="4081941"/>
            <a:ext cx="1473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</a:rPr>
              <a:t>IoT Events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FFB0DF-C85C-4C10-84DC-29411405CD97}"/>
              </a:ext>
            </a:extLst>
          </p:cNvPr>
          <p:cNvSpPr txBox="1"/>
          <p:nvPr/>
        </p:nvSpPr>
        <p:spPr>
          <a:xfrm>
            <a:off x="8221060" y="3543902"/>
            <a:ext cx="7998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</a:rPr>
              <a:t>IoT Core</a:t>
            </a: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3B99D58C-F68A-46DC-A28B-820EA437194D}"/>
              </a:ext>
            </a:extLst>
          </p:cNvPr>
          <p:cNvSpPr/>
          <p:nvPr/>
        </p:nvSpPr>
        <p:spPr>
          <a:xfrm>
            <a:off x="7962984" y="4823417"/>
            <a:ext cx="2878763" cy="444405"/>
          </a:xfrm>
          <a:prstGeom prst="ellipse">
            <a:avLst/>
          </a:prstGeom>
          <a:solidFill>
            <a:srgbClr val="EEC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66392E"/>
                </a:solidFill>
              </a:rPr>
              <a:t>Web frontend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34073C8-2997-42BA-8B17-374C1B67149B}"/>
              </a:ext>
            </a:extLst>
          </p:cNvPr>
          <p:cNvSpPr txBox="1"/>
          <p:nvPr/>
        </p:nvSpPr>
        <p:spPr>
          <a:xfrm>
            <a:off x="5799665" y="519805"/>
            <a:ext cx="31830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Records current GPS location and sensor readings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Caches and uploads its own readings, and those from trackers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B58F5416-3CB5-414F-B60E-27BE08AB1C53}"/>
              </a:ext>
            </a:extLst>
          </p:cNvPr>
          <p:cNvSpPr txBox="1"/>
          <p:nvPr/>
        </p:nvSpPr>
        <p:spPr>
          <a:xfrm>
            <a:off x="10472297" y="5158374"/>
            <a:ext cx="1708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i="1" dirty="0">
                <a:solidFill>
                  <a:srgbClr val="66392E"/>
                </a:solidFill>
              </a:rPr>
              <a:t>Browsing</a:t>
            </a:r>
          </a:p>
        </p:txBody>
      </p: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8B689E0F-10C7-4E73-8ED6-ACAE8A9EA912}"/>
              </a:ext>
            </a:extLst>
          </p:cNvPr>
          <p:cNvCxnSpPr>
            <a:cxnSpLocks/>
          </p:cNvCxnSpPr>
          <p:nvPr/>
        </p:nvCxnSpPr>
        <p:spPr>
          <a:xfrm flipH="1" flipV="1">
            <a:off x="10455566" y="5074269"/>
            <a:ext cx="939627" cy="4959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Cloud 171">
            <a:extLst>
              <a:ext uri="{FF2B5EF4-FFF2-40B4-BE49-F238E27FC236}">
                <a16:creationId xmlns:a16="http://schemas.microsoft.com/office/drawing/2014/main" id="{0AB1447F-E718-46B5-95F2-A09F7C0E5E06}"/>
              </a:ext>
            </a:extLst>
          </p:cNvPr>
          <p:cNvSpPr/>
          <p:nvPr/>
        </p:nvSpPr>
        <p:spPr>
          <a:xfrm>
            <a:off x="4785233" y="3250489"/>
            <a:ext cx="1552704" cy="658193"/>
          </a:xfrm>
          <a:prstGeom prst="cloud">
            <a:avLst/>
          </a:prstGeom>
          <a:solidFill>
            <a:srgbClr val="66392E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500" b="1" dirty="0">
                <a:solidFill>
                  <a:schemeClr val="bg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AWS</a:t>
            </a:r>
          </a:p>
        </p:txBody>
      </p:sp>
    </p:spTree>
    <p:extLst>
      <p:ext uri="{BB962C8B-B14F-4D97-AF65-F5344CB8AC3E}">
        <p14:creationId xmlns:p14="http://schemas.microsoft.com/office/powerpoint/2010/main" val="1477095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3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40387D-B2A3-4C6D-84AA-4AFC6E5CB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www.rosietheredrobot.com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52B254-9E4B-4C7E-8040-880F1B826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36F5C-4D99-4FF3-9942-D011F1D29417}" type="slidenum">
              <a:rPr lang="en-GB" b="1" smtClean="0">
                <a:solidFill>
                  <a:schemeClr val="bg1"/>
                </a:solidFill>
              </a:rPr>
              <a:t>5</a:t>
            </a:fld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5" name="Picture 4" descr="A close up of a mountain&#10;&#10;Description automatically generated">
            <a:extLst>
              <a:ext uri="{FF2B5EF4-FFF2-40B4-BE49-F238E27FC236}">
                <a16:creationId xmlns:a16="http://schemas.microsoft.com/office/drawing/2014/main" id="{76F1B2EE-081D-4CCA-B688-C174DFBA26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4" b="16643"/>
          <a:stretch/>
        </p:blipFill>
        <p:spPr>
          <a:xfrm>
            <a:off x="0" y="1328458"/>
            <a:ext cx="12192000" cy="3111190"/>
          </a:xfrm>
          <a:prstGeom prst="rect">
            <a:avLst/>
          </a:prstGeom>
        </p:spPr>
      </p:pic>
      <p:grpSp>
        <p:nvGrpSpPr>
          <p:cNvPr id="6" name="Graphic 39">
            <a:extLst>
              <a:ext uri="{FF2B5EF4-FFF2-40B4-BE49-F238E27FC236}">
                <a16:creationId xmlns:a16="http://schemas.microsoft.com/office/drawing/2014/main" id="{1C865A0F-10E3-4CEB-9E6A-8E0A913D75EC}"/>
              </a:ext>
            </a:extLst>
          </p:cNvPr>
          <p:cNvGrpSpPr/>
          <p:nvPr/>
        </p:nvGrpSpPr>
        <p:grpSpPr>
          <a:xfrm>
            <a:off x="4530999" y="225124"/>
            <a:ext cx="711200" cy="711200"/>
            <a:chOff x="7133097" y="4775739"/>
            <a:chExt cx="711200" cy="71120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527C827-C1BC-429F-AC85-485325E12256}"/>
                </a:ext>
              </a:extLst>
            </p:cNvPr>
            <p:cNvSpPr/>
            <p:nvPr/>
          </p:nvSpPr>
          <p:spPr>
            <a:xfrm>
              <a:off x="7133097" y="4775739"/>
              <a:ext cx="711200" cy="711200"/>
            </a:xfrm>
            <a:custGeom>
              <a:avLst/>
              <a:gdLst>
                <a:gd name="connsiteX0" fmla="*/ 0 w 711200"/>
                <a:gd name="connsiteY0" fmla="*/ 0 h 711200"/>
                <a:gd name="connsiteX1" fmla="*/ 711200 w 711200"/>
                <a:gd name="connsiteY1" fmla="*/ 0 h 711200"/>
                <a:gd name="connsiteX2" fmla="*/ 711200 w 711200"/>
                <a:gd name="connsiteY2" fmla="*/ 711200 h 711200"/>
                <a:gd name="connsiteX3" fmla="*/ 0 w 711200"/>
                <a:gd name="connsiteY3" fmla="*/ 7112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711200">
                  <a:moveTo>
                    <a:pt x="0" y="0"/>
                  </a:moveTo>
                  <a:lnTo>
                    <a:pt x="711200" y="0"/>
                  </a:lnTo>
                  <a:lnTo>
                    <a:pt x="711200" y="711200"/>
                  </a:lnTo>
                  <a:lnTo>
                    <a:pt x="0" y="711200"/>
                  </a:lnTo>
                  <a:close/>
                </a:path>
              </a:pathLst>
            </a:custGeom>
            <a:solidFill>
              <a:srgbClr val="66392E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9235BF-E251-4B7F-9EF7-3B27A24D919B}"/>
                </a:ext>
              </a:extLst>
            </p:cNvPr>
            <p:cNvSpPr/>
            <p:nvPr/>
          </p:nvSpPr>
          <p:spPr>
            <a:xfrm>
              <a:off x="7252096" y="4904411"/>
              <a:ext cx="464651" cy="303445"/>
            </a:xfrm>
            <a:custGeom>
              <a:avLst/>
              <a:gdLst>
                <a:gd name="connsiteX0" fmla="*/ 99103 w 464650"/>
                <a:gd name="connsiteY0" fmla="*/ 310280 h 303445"/>
                <a:gd name="connsiteX1" fmla="*/ 97775 w 464650"/>
                <a:gd name="connsiteY1" fmla="*/ 310280 h 303445"/>
                <a:gd name="connsiteX2" fmla="*/ 1 w 464650"/>
                <a:gd name="connsiteY2" fmla="*/ 211576 h 303445"/>
                <a:gd name="connsiteX3" fmla="*/ 61077 w 464650"/>
                <a:gd name="connsiteY3" fmla="*/ 121101 h 303445"/>
                <a:gd name="connsiteX4" fmla="*/ 193603 w 464650"/>
                <a:gd name="connsiteY4" fmla="*/ 134 h 303445"/>
                <a:gd name="connsiteX5" fmla="*/ 301842 w 464650"/>
                <a:gd name="connsiteY5" fmla="*/ 71222 h 303445"/>
                <a:gd name="connsiteX6" fmla="*/ 389489 w 464650"/>
                <a:gd name="connsiteY6" fmla="*/ 92183 h 303445"/>
                <a:gd name="connsiteX7" fmla="*/ 398755 w 464650"/>
                <a:gd name="connsiteY7" fmla="*/ 121101 h 303445"/>
                <a:gd name="connsiteX8" fmla="*/ 473668 w 464650"/>
                <a:gd name="connsiteY8" fmla="*/ 211566 h 303445"/>
                <a:gd name="connsiteX9" fmla="*/ 445220 w 464650"/>
                <a:gd name="connsiteY9" fmla="*/ 276238 h 303445"/>
                <a:gd name="connsiteX10" fmla="*/ 432229 w 464650"/>
                <a:gd name="connsiteY10" fmla="*/ 262393 h 303445"/>
                <a:gd name="connsiteX11" fmla="*/ 454703 w 464650"/>
                <a:gd name="connsiteY11" fmla="*/ 211945 h 303445"/>
                <a:gd name="connsiteX12" fmla="*/ 388324 w 464650"/>
                <a:gd name="connsiteY12" fmla="*/ 138739 h 303445"/>
                <a:gd name="connsiteX13" fmla="*/ 379695 w 464650"/>
                <a:gd name="connsiteY13" fmla="*/ 128782 h 303445"/>
                <a:gd name="connsiteX14" fmla="*/ 379695 w 464650"/>
                <a:gd name="connsiteY14" fmla="*/ 127360 h 303445"/>
                <a:gd name="connsiteX15" fmla="*/ 379695 w 464650"/>
                <a:gd name="connsiteY15" fmla="*/ 125463 h 303445"/>
                <a:gd name="connsiteX16" fmla="*/ 334842 w 464650"/>
                <a:gd name="connsiteY16" fmla="*/ 80326 h 303445"/>
                <a:gd name="connsiteX17" fmla="*/ 303928 w 464650"/>
                <a:gd name="connsiteY17" fmla="*/ 92843 h 303445"/>
                <a:gd name="connsiteX18" fmla="*/ 295204 w 464650"/>
                <a:gd name="connsiteY18" fmla="*/ 95308 h 303445"/>
                <a:gd name="connsiteX19" fmla="*/ 288756 w 464650"/>
                <a:gd name="connsiteY19" fmla="*/ 89429 h 303445"/>
                <a:gd name="connsiteX20" fmla="*/ 149945 w 464650"/>
                <a:gd name="connsiteY20" fmla="*/ 25689 h 303445"/>
                <a:gd name="connsiteX21" fmla="*/ 79473 w 464650"/>
                <a:gd name="connsiteY21" fmla="*/ 127360 h 303445"/>
                <a:gd name="connsiteX22" fmla="*/ 73025 w 464650"/>
                <a:gd name="connsiteY22" fmla="*/ 136368 h 303445"/>
                <a:gd name="connsiteX23" fmla="*/ 22539 w 464650"/>
                <a:gd name="connsiteY23" fmla="*/ 236470 h 303445"/>
                <a:gd name="connsiteX24" fmla="*/ 97396 w 464650"/>
                <a:gd name="connsiteY24" fmla="*/ 290936 h 303445"/>
                <a:gd name="connsiteX25" fmla="*/ 99103 w 464650"/>
                <a:gd name="connsiteY25" fmla="*/ 290936 h 30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64650" h="303445">
                  <a:moveTo>
                    <a:pt x="99103" y="310280"/>
                  </a:moveTo>
                  <a:lnTo>
                    <a:pt x="97775" y="310280"/>
                  </a:lnTo>
                  <a:cubicBezTo>
                    <a:pt x="43519" y="310023"/>
                    <a:pt x="-256" y="265832"/>
                    <a:pt x="1" y="211576"/>
                  </a:cubicBezTo>
                  <a:cubicBezTo>
                    <a:pt x="189" y="171841"/>
                    <a:pt x="24295" y="136133"/>
                    <a:pt x="61077" y="121101"/>
                  </a:cubicBezTo>
                  <a:cubicBezTo>
                    <a:pt x="64269" y="51101"/>
                    <a:pt x="123603" y="-3058"/>
                    <a:pt x="193603" y="134"/>
                  </a:cubicBezTo>
                  <a:cubicBezTo>
                    <a:pt x="239969" y="2248"/>
                    <a:pt x="281481" y="29512"/>
                    <a:pt x="301842" y="71222"/>
                  </a:cubicBezTo>
                  <a:cubicBezTo>
                    <a:pt x="331833" y="52808"/>
                    <a:pt x="371074" y="62192"/>
                    <a:pt x="389489" y="92183"/>
                  </a:cubicBezTo>
                  <a:cubicBezTo>
                    <a:pt x="394863" y="100935"/>
                    <a:pt x="398042" y="110856"/>
                    <a:pt x="398755" y="121101"/>
                  </a:cubicBezTo>
                  <a:cubicBezTo>
                    <a:pt x="442296" y="129208"/>
                    <a:pt x="473821" y="167277"/>
                    <a:pt x="473668" y="211566"/>
                  </a:cubicBezTo>
                  <a:cubicBezTo>
                    <a:pt x="473837" y="236193"/>
                    <a:pt x="463487" y="259721"/>
                    <a:pt x="445220" y="276238"/>
                  </a:cubicBezTo>
                  <a:lnTo>
                    <a:pt x="432229" y="262393"/>
                  </a:lnTo>
                  <a:cubicBezTo>
                    <a:pt x="446569" y="249550"/>
                    <a:pt x="454746" y="231196"/>
                    <a:pt x="454703" y="211945"/>
                  </a:cubicBezTo>
                  <a:cubicBezTo>
                    <a:pt x="454958" y="174003"/>
                    <a:pt x="426110" y="142188"/>
                    <a:pt x="388324" y="138739"/>
                  </a:cubicBezTo>
                  <a:cubicBezTo>
                    <a:pt x="383235" y="138287"/>
                    <a:pt x="379419" y="133884"/>
                    <a:pt x="379695" y="128782"/>
                  </a:cubicBezTo>
                  <a:lnTo>
                    <a:pt x="379695" y="127360"/>
                  </a:lnTo>
                  <a:cubicBezTo>
                    <a:pt x="379744" y="126729"/>
                    <a:pt x="379744" y="126094"/>
                    <a:pt x="379695" y="125463"/>
                  </a:cubicBezTo>
                  <a:cubicBezTo>
                    <a:pt x="379747" y="100624"/>
                    <a:pt x="359681" y="80430"/>
                    <a:pt x="334842" y="80326"/>
                  </a:cubicBezTo>
                  <a:cubicBezTo>
                    <a:pt x="323302" y="80320"/>
                    <a:pt x="312213" y="84810"/>
                    <a:pt x="303928" y="92843"/>
                  </a:cubicBezTo>
                  <a:cubicBezTo>
                    <a:pt x="301627" y="95092"/>
                    <a:pt x="298342" y="96020"/>
                    <a:pt x="295204" y="95308"/>
                  </a:cubicBezTo>
                  <a:cubicBezTo>
                    <a:pt x="292227" y="94513"/>
                    <a:pt x="289822" y="92320"/>
                    <a:pt x="288756" y="89429"/>
                  </a:cubicBezTo>
                  <a:cubicBezTo>
                    <a:pt x="268026" y="33496"/>
                    <a:pt x="205878" y="4959"/>
                    <a:pt x="149945" y="25689"/>
                  </a:cubicBezTo>
                  <a:cubicBezTo>
                    <a:pt x="107451" y="41438"/>
                    <a:pt x="79307" y="82041"/>
                    <a:pt x="79473" y="127360"/>
                  </a:cubicBezTo>
                  <a:cubicBezTo>
                    <a:pt x="79484" y="131437"/>
                    <a:pt x="76888" y="135064"/>
                    <a:pt x="73025" y="136368"/>
                  </a:cubicBezTo>
                  <a:cubicBezTo>
                    <a:pt x="31442" y="150069"/>
                    <a:pt x="8838" y="194886"/>
                    <a:pt x="22539" y="236470"/>
                  </a:cubicBezTo>
                  <a:cubicBezTo>
                    <a:pt x="33199" y="268822"/>
                    <a:pt x="63333" y="290748"/>
                    <a:pt x="97396" y="290936"/>
                  </a:cubicBezTo>
                  <a:lnTo>
                    <a:pt x="99103" y="290936"/>
                  </a:lnTo>
                  <a:close/>
                </a:path>
              </a:pathLst>
            </a:custGeom>
            <a:solidFill>
              <a:srgbClr val="FFFFFF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BB6537-F2BB-420E-B39A-4F4A31229D4A}"/>
                </a:ext>
              </a:extLst>
            </p:cNvPr>
            <p:cNvSpPr/>
            <p:nvPr/>
          </p:nvSpPr>
          <p:spPr>
            <a:xfrm>
              <a:off x="7377975" y="5057246"/>
              <a:ext cx="293963" cy="293963"/>
            </a:xfrm>
            <a:custGeom>
              <a:avLst/>
              <a:gdLst>
                <a:gd name="connsiteX0" fmla="*/ 256660 w 293962"/>
                <a:gd name="connsiteY0" fmla="*/ 107851 h 293962"/>
                <a:gd name="connsiteX1" fmla="*/ 187247 w 293962"/>
                <a:gd name="connsiteY1" fmla="*/ 36921 h 293962"/>
                <a:gd name="connsiteX2" fmla="*/ 143705 w 293962"/>
                <a:gd name="connsiteY2" fmla="*/ 145 h 293962"/>
                <a:gd name="connsiteX3" fmla="*/ 106929 w 293962"/>
                <a:gd name="connsiteY3" fmla="*/ 36921 h 293962"/>
                <a:gd name="connsiteX4" fmla="*/ 37516 w 293962"/>
                <a:gd name="connsiteY4" fmla="*/ 107851 h 293962"/>
                <a:gd name="connsiteX5" fmla="*/ 92 w 293962"/>
                <a:gd name="connsiteY5" fmla="*/ 150660 h 293962"/>
                <a:gd name="connsiteX6" fmla="*/ 39602 w 293962"/>
                <a:gd name="connsiteY6" fmla="*/ 188169 h 293962"/>
                <a:gd name="connsiteX7" fmla="*/ 101524 w 293962"/>
                <a:gd name="connsiteY7" fmla="*/ 252272 h 293962"/>
                <a:gd name="connsiteX8" fmla="*/ 101524 w 293962"/>
                <a:gd name="connsiteY8" fmla="*/ 301013 h 293962"/>
                <a:gd name="connsiteX9" fmla="*/ 120489 w 293962"/>
                <a:gd name="connsiteY9" fmla="*/ 301013 h 293962"/>
                <a:gd name="connsiteX10" fmla="*/ 120489 w 293962"/>
                <a:gd name="connsiteY10" fmla="*/ 259005 h 293962"/>
                <a:gd name="connsiteX11" fmla="*/ 139454 w 293962"/>
                <a:gd name="connsiteY11" fmla="*/ 261944 h 293962"/>
                <a:gd name="connsiteX12" fmla="*/ 139454 w 293962"/>
                <a:gd name="connsiteY12" fmla="*/ 301487 h 293962"/>
                <a:gd name="connsiteX13" fmla="*/ 158420 w 293962"/>
                <a:gd name="connsiteY13" fmla="*/ 301487 h 293962"/>
                <a:gd name="connsiteX14" fmla="*/ 158420 w 293962"/>
                <a:gd name="connsiteY14" fmla="*/ 261281 h 293962"/>
                <a:gd name="connsiteX15" fmla="*/ 177385 w 293962"/>
                <a:gd name="connsiteY15" fmla="*/ 257677 h 293962"/>
                <a:gd name="connsiteX16" fmla="*/ 177385 w 293962"/>
                <a:gd name="connsiteY16" fmla="*/ 301013 h 293962"/>
                <a:gd name="connsiteX17" fmla="*/ 196350 w 293962"/>
                <a:gd name="connsiteY17" fmla="*/ 301013 h 293962"/>
                <a:gd name="connsiteX18" fmla="*/ 196350 w 293962"/>
                <a:gd name="connsiteY18" fmla="*/ 250850 h 293962"/>
                <a:gd name="connsiteX19" fmla="*/ 255238 w 293962"/>
                <a:gd name="connsiteY19" fmla="*/ 188169 h 293962"/>
                <a:gd name="connsiteX20" fmla="*/ 294532 w 293962"/>
                <a:gd name="connsiteY20" fmla="*/ 147071 h 293962"/>
                <a:gd name="connsiteX21" fmla="*/ 256944 w 293962"/>
                <a:gd name="connsiteY21" fmla="*/ 107851 h 293962"/>
                <a:gd name="connsiteX22" fmla="*/ 40929 w 293962"/>
                <a:gd name="connsiteY22" fmla="*/ 169299 h 293962"/>
                <a:gd name="connsiteX23" fmla="*/ 19593 w 293962"/>
                <a:gd name="connsiteY23" fmla="*/ 147963 h 293962"/>
                <a:gd name="connsiteX24" fmla="*/ 40929 w 293962"/>
                <a:gd name="connsiteY24" fmla="*/ 126627 h 293962"/>
                <a:gd name="connsiteX25" fmla="*/ 62265 w 293962"/>
                <a:gd name="connsiteY25" fmla="*/ 147963 h 293962"/>
                <a:gd name="connsiteX26" fmla="*/ 40929 w 293962"/>
                <a:gd name="connsiteY26" fmla="*/ 169299 h 293962"/>
                <a:gd name="connsiteX27" fmla="*/ 101239 w 293962"/>
                <a:gd name="connsiteY27" fmla="*/ 231220 h 293962"/>
                <a:gd name="connsiteX28" fmla="*/ 58567 w 293962"/>
                <a:gd name="connsiteY28" fmla="*/ 184376 h 293962"/>
                <a:gd name="connsiteX29" fmla="*/ 80188 w 293962"/>
                <a:gd name="connsiteY29" fmla="*/ 158583 h 293962"/>
                <a:gd name="connsiteX30" fmla="*/ 101239 w 293962"/>
                <a:gd name="connsiteY30" fmla="*/ 158583 h 293962"/>
                <a:gd name="connsiteX31" fmla="*/ 139170 w 293962"/>
                <a:gd name="connsiteY31" fmla="*/ 242505 h 293962"/>
                <a:gd name="connsiteX32" fmla="*/ 120204 w 293962"/>
                <a:gd name="connsiteY32" fmla="*/ 238996 h 293962"/>
                <a:gd name="connsiteX33" fmla="*/ 120204 w 293962"/>
                <a:gd name="connsiteY33" fmla="*/ 149195 h 293962"/>
                <a:gd name="connsiteX34" fmla="*/ 110722 w 293962"/>
                <a:gd name="connsiteY34" fmla="*/ 139713 h 293962"/>
                <a:gd name="connsiteX35" fmla="*/ 80377 w 293962"/>
                <a:gd name="connsiteY35" fmla="*/ 139713 h 293962"/>
                <a:gd name="connsiteX36" fmla="*/ 56576 w 293962"/>
                <a:gd name="connsiteY36" fmla="*/ 111265 h 293962"/>
                <a:gd name="connsiteX37" fmla="*/ 110153 w 293962"/>
                <a:gd name="connsiteY37" fmla="*/ 56455 h 293962"/>
                <a:gd name="connsiteX38" fmla="*/ 139170 w 293962"/>
                <a:gd name="connsiteY38" fmla="*/ 79877 h 293962"/>
                <a:gd name="connsiteX39" fmla="*/ 147135 w 293962"/>
                <a:gd name="connsiteY39" fmla="*/ 61386 h 293962"/>
                <a:gd name="connsiteX40" fmla="*/ 125799 w 293962"/>
                <a:gd name="connsiteY40" fmla="*/ 40050 h 293962"/>
                <a:gd name="connsiteX41" fmla="*/ 147135 w 293962"/>
                <a:gd name="connsiteY41" fmla="*/ 18714 h 293962"/>
                <a:gd name="connsiteX42" fmla="*/ 168471 w 293962"/>
                <a:gd name="connsiteY42" fmla="*/ 40050 h 293962"/>
                <a:gd name="connsiteX43" fmla="*/ 147135 w 293962"/>
                <a:gd name="connsiteY43" fmla="*/ 61386 h 293962"/>
                <a:gd name="connsiteX44" fmla="*/ 186868 w 293962"/>
                <a:gd name="connsiteY44" fmla="*/ 139808 h 293962"/>
                <a:gd name="connsiteX45" fmla="*/ 177385 w 293962"/>
                <a:gd name="connsiteY45" fmla="*/ 149290 h 293962"/>
                <a:gd name="connsiteX46" fmla="*/ 177385 w 293962"/>
                <a:gd name="connsiteY46" fmla="*/ 238048 h 293962"/>
                <a:gd name="connsiteX47" fmla="*/ 158420 w 293962"/>
                <a:gd name="connsiteY47" fmla="*/ 242220 h 293962"/>
                <a:gd name="connsiteX48" fmla="*/ 158420 w 293962"/>
                <a:gd name="connsiteY48" fmla="*/ 78834 h 293962"/>
                <a:gd name="connsiteX49" fmla="*/ 184307 w 293962"/>
                <a:gd name="connsiteY49" fmla="*/ 56170 h 293962"/>
                <a:gd name="connsiteX50" fmla="*/ 237884 w 293962"/>
                <a:gd name="connsiteY50" fmla="*/ 110980 h 293962"/>
                <a:gd name="connsiteX51" fmla="*/ 214083 w 293962"/>
                <a:gd name="connsiteY51" fmla="*/ 139428 h 293962"/>
                <a:gd name="connsiteX52" fmla="*/ 196350 w 293962"/>
                <a:gd name="connsiteY52" fmla="*/ 229514 h 293962"/>
                <a:gd name="connsiteX53" fmla="*/ 196350 w 293962"/>
                <a:gd name="connsiteY53" fmla="*/ 158773 h 293962"/>
                <a:gd name="connsiteX54" fmla="*/ 214747 w 293962"/>
                <a:gd name="connsiteY54" fmla="*/ 158773 h 293962"/>
                <a:gd name="connsiteX55" fmla="*/ 236462 w 293962"/>
                <a:gd name="connsiteY55" fmla="*/ 184376 h 293962"/>
                <a:gd name="connsiteX56" fmla="*/ 196066 w 293962"/>
                <a:gd name="connsiteY56" fmla="*/ 229514 h 293962"/>
                <a:gd name="connsiteX57" fmla="*/ 253246 w 293962"/>
                <a:gd name="connsiteY57" fmla="*/ 169299 h 293962"/>
                <a:gd name="connsiteX58" fmla="*/ 231910 w 293962"/>
                <a:gd name="connsiteY58" fmla="*/ 147963 h 293962"/>
                <a:gd name="connsiteX59" fmla="*/ 253246 w 293962"/>
                <a:gd name="connsiteY59" fmla="*/ 126627 h 293962"/>
                <a:gd name="connsiteX60" fmla="*/ 274582 w 293962"/>
                <a:gd name="connsiteY60" fmla="*/ 147963 h 293962"/>
                <a:gd name="connsiteX61" fmla="*/ 253341 w 293962"/>
                <a:gd name="connsiteY61" fmla="*/ 169299 h 29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93962" h="293962">
                  <a:moveTo>
                    <a:pt x="256660" y="107851"/>
                  </a:moveTo>
                  <a:cubicBezTo>
                    <a:pt x="245425" y="74936"/>
                    <a:pt x="219911" y="48865"/>
                    <a:pt x="187247" y="36921"/>
                  </a:cubicBezTo>
                  <a:cubicBezTo>
                    <a:pt x="185378" y="14741"/>
                    <a:pt x="165884" y="-1724"/>
                    <a:pt x="143705" y="145"/>
                  </a:cubicBezTo>
                  <a:cubicBezTo>
                    <a:pt x="124118" y="1795"/>
                    <a:pt x="108579" y="17334"/>
                    <a:pt x="106929" y="36921"/>
                  </a:cubicBezTo>
                  <a:cubicBezTo>
                    <a:pt x="74302" y="48923"/>
                    <a:pt x="48810" y="74973"/>
                    <a:pt x="37516" y="107851"/>
                  </a:cubicBezTo>
                  <a:cubicBezTo>
                    <a:pt x="15360" y="109338"/>
                    <a:pt x="-1395" y="128504"/>
                    <a:pt x="92" y="150660"/>
                  </a:cubicBezTo>
                  <a:cubicBezTo>
                    <a:pt x="1493" y="171540"/>
                    <a:pt x="18677" y="187854"/>
                    <a:pt x="39602" y="188169"/>
                  </a:cubicBezTo>
                  <a:cubicBezTo>
                    <a:pt x="50969" y="216874"/>
                    <a:pt x="73229" y="239918"/>
                    <a:pt x="101524" y="252272"/>
                  </a:cubicBezTo>
                  <a:lnTo>
                    <a:pt x="101524" y="301013"/>
                  </a:lnTo>
                  <a:lnTo>
                    <a:pt x="120489" y="301013"/>
                  </a:lnTo>
                  <a:lnTo>
                    <a:pt x="120489" y="259005"/>
                  </a:lnTo>
                  <a:cubicBezTo>
                    <a:pt x="126708" y="260560"/>
                    <a:pt x="133056" y="261543"/>
                    <a:pt x="139454" y="261944"/>
                  </a:cubicBezTo>
                  <a:lnTo>
                    <a:pt x="139454" y="301487"/>
                  </a:lnTo>
                  <a:lnTo>
                    <a:pt x="158420" y="301487"/>
                  </a:lnTo>
                  <a:lnTo>
                    <a:pt x="158420" y="261281"/>
                  </a:lnTo>
                  <a:cubicBezTo>
                    <a:pt x="164837" y="260655"/>
                    <a:pt x="171185" y="259448"/>
                    <a:pt x="177385" y="257677"/>
                  </a:cubicBezTo>
                  <a:lnTo>
                    <a:pt x="177385" y="301013"/>
                  </a:lnTo>
                  <a:lnTo>
                    <a:pt x="196350" y="301013"/>
                  </a:lnTo>
                  <a:lnTo>
                    <a:pt x="196350" y="250850"/>
                  </a:lnTo>
                  <a:cubicBezTo>
                    <a:pt x="223276" y="238260"/>
                    <a:pt x="244351" y="215827"/>
                    <a:pt x="255238" y="188169"/>
                  </a:cubicBezTo>
                  <a:cubicBezTo>
                    <a:pt x="277437" y="187671"/>
                    <a:pt x="295030" y="169271"/>
                    <a:pt x="294532" y="147071"/>
                  </a:cubicBezTo>
                  <a:cubicBezTo>
                    <a:pt x="294065" y="126230"/>
                    <a:pt x="277746" y="109203"/>
                    <a:pt x="256944" y="107851"/>
                  </a:cubicBezTo>
                  <a:close/>
                  <a:moveTo>
                    <a:pt x="40929" y="169299"/>
                  </a:moveTo>
                  <a:cubicBezTo>
                    <a:pt x="29146" y="169299"/>
                    <a:pt x="19593" y="159746"/>
                    <a:pt x="19593" y="147963"/>
                  </a:cubicBezTo>
                  <a:cubicBezTo>
                    <a:pt x="19593" y="136179"/>
                    <a:pt x="29146" y="126627"/>
                    <a:pt x="40929" y="126627"/>
                  </a:cubicBezTo>
                  <a:cubicBezTo>
                    <a:pt x="52713" y="126627"/>
                    <a:pt x="62265" y="136179"/>
                    <a:pt x="62265" y="147963"/>
                  </a:cubicBezTo>
                  <a:cubicBezTo>
                    <a:pt x="62265" y="159746"/>
                    <a:pt x="52713" y="169299"/>
                    <a:pt x="40929" y="169299"/>
                  </a:cubicBezTo>
                  <a:close/>
                  <a:moveTo>
                    <a:pt x="101239" y="231220"/>
                  </a:moveTo>
                  <a:cubicBezTo>
                    <a:pt x="82267" y="220702"/>
                    <a:pt x="67275" y="204244"/>
                    <a:pt x="58567" y="184376"/>
                  </a:cubicBezTo>
                  <a:cubicBezTo>
                    <a:pt x="69231" y="179395"/>
                    <a:pt x="77146" y="169953"/>
                    <a:pt x="80188" y="158583"/>
                  </a:cubicBezTo>
                  <a:lnTo>
                    <a:pt x="101239" y="158583"/>
                  </a:lnTo>
                  <a:close/>
                  <a:moveTo>
                    <a:pt x="139170" y="242505"/>
                  </a:moveTo>
                  <a:cubicBezTo>
                    <a:pt x="132748" y="241960"/>
                    <a:pt x="126396" y="240784"/>
                    <a:pt x="120204" y="238996"/>
                  </a:cubicBezTo>
                  <a:lnTo>
                    <a:pt x="120204" y="149195"/>
                  </a:lnTo>
                  <a:cubicBezTo>
                    <a:pt x="120204" y="143958"/>
                    <a:pt x="115959" y="139713"/>
                    <a:pt x="110722" y="139713"/>
                  </a:cubicBezTo>
                  <a:lnTo>
                    <a:pt x="80377" y="139713"/>
                  </a:lnTo>
                  <a:cubicBezTo>
                    <a:pt x="77567" y="126911"/>
                    <a:pt x="68681" y="116289"/>
                    <a:pt x="56576" y="111265"/>
                  </a:cubicBezTo>
                  <a:cubicBezTo>
                    <a:pt x="66086" y="86371"/>
                    <a:pt x="85482" y="66529"/>
                    <a:pt x="110153" y="56455"/>
                  </a:cubicBezTo>
                  <a:cubicBezTo>
                    <a:pt x="115387" y="68557"/>
                    <a:pt x="126236" y="77314"/>
                    <a:pt x="139170" y="79877"/>
                  </a:cubicBezTo>
                  <a:close/>
                  <a:moveTo>
                    <a:pt x="147135" y="61386"/>
                  </a:moveTo>
                  <a:cubicBezTo>
                    <a:pt x="135352" y="61386"/>
                    <a:pt x="125799" y="51833"/>
                    <a:pt x="125799" y="40050"/>
                  </a:cubicBezTo>
                  <a:cubicBezTo>
                    <a:pt x="125799" y="28266"/>
                    <a:pt x="135352" y="18714"/>
                    <a:pt x="147135" y="18714"/>
                  </a:cubicBezTo>
                  <a:cubicBezTo>
                    <a:pt x="158919" y="18714"/>
                    <a:pt x="168471" y="28266"/>
                    <a:pt x="168471" y="40050"/>
                  </a:cubicBezTo>
                  <a:cubicBezTo>
                    <a:pt x="168471" y="51833"/>
                    <a:pt x="158919" y="61386"/>
                    <a:pt x="147135" y="61386"/>
                  </a:cubicBezTo>
                  <a:close/>
                  <a:moveTo>
                    <a:pt x="186868" y="139808"/>
                  </a:moveTo>
                  <a:cubicBezTo>
                    <a:pt x="181630" y="139808"/>
                    <a:pt x="177385" y="144053"/>
                    <a:pt x="177385" y="149290"/>
                  </a:cubicBezTo>
                  <a:lnTo>
                    <a:pt x="177385" y="238048"/>
                  </a:lnTo>
                  <a:cubicBezTo>
                    <a:pt x="171211" y="240042"/>
                    <a:pt x="164860" y="241439"/>
                    <a:pt x="158420" y="242220"/>
                  </a:cubicBezTo>
                  <a:lnTo>
                    <a:pt x="158420" y="78834"/>
                  </a:lnTo>
                  <a:cubicBezTo>
                    <a:pt x="170035" y="75589"/>
                    <a:pt x="179555" y="67255"/>
                    <a:pt x="184307" y="56170"/>
                  </a:cubicBezTo>
                  <a:cubicBezTo>
                    <a:pt x="209010" y="66196"/>
                    <a:pt x="228423" y="86056"/>
                    <a:pt x="237884" y="110980"/>
                  </a:cubicBezTo>
                  <a:cubicBezTo>
                    <a:pt x="225799" y="116031"/>
                    <a:pt x="216922" y="126641"/>
                    <a:pt x="214083" y="139428"/>
                  </a:cubicBezTo>
                  <a:close/>
                  <a:moveTo>
                    <a:pt x="196350" y="229514"/>
                  </a:moveTo>
                  <a:lnTo>
                    <a:pt x="196350" y="158773"/>
                  </a:lnTo>
                  <a:lnTo>
                    <a:pt x="214747" y="158773"/>
                  </a:lnTo>
                  <a:cubicBezTo>
                    <a:pt x="217894" y="170072"/>
                    <a:pt x="225828" y="179427"/>
                    <a:pt x="236462" y="184376"/>
                  </a:cubicBezTo>
                  <a:cubicBezTo>
                    <a:pt x="228038" y="203270"/>
                    <a:pt x="213912" y="219053"/>
                    <a:pt x="196066" y="229514"/>
                  </a:cubicBezTo>
                  <a:close/>
                  <a:moveTo>
                    <a:pt x="253246" y="169299"/>
                  </a:moveTo>
                  <a:cubicBezTo>
                    <a:pt x="241463" y="169299"/>
                    <a:pt x="231910" y="159746"/>
                    <a:pt x="231910" y="147963"/>
                  </a:cubicBezTo>
                  <a:cubicBezTo>
                    <a:pt x="231910" y="136179"/>
                    <a:pt x="241463" y="126627"/>
                    <a:pt x="253246" y="126627"/>
                  </a:cubicBezTo>
                  <a:cubicBezTo>
                    <a:pt x="265030" y="126627"/>
                    <a:pt x="274582" y="136179"/>
                    <a:pt x="274582" y="147963"/>
                  </a:cubicBezTo>
                  <a:cubicBezTo>
                    <a:pt x="274531" y="159688"/>
                    <a:pt x="265066" y="169195"/>
                    <a:pt x="253341" y="169299"/>
                  </a:cubicBezTo>
                  <a:close/>
                </a:path>
              </a:pathLst>
            </a:custGeom>
            <a:solidFill>
              <a:srgbClr val="FFFFFF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257F8F6-8E40-45C7-80BF-F922343B420D}"/>
              </a:ext>
            </a:extLst>
          </p:cNvPr>
          <p:cNvSpPr txBox="1"/>
          <p:nvPr/>
        </p:nvSpPr>
        <p:spPr>
          <a:xfrm>
            <a:off x="4850087" y="28450"/>
            <a:ext cx="7998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</a:rPr>
              <a:t>IoT Core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6AE062-E547-4E49-81B7-32CDA570F9B6}"/>
              </a:ext>
            </a:extLst>
          </p:cNvPr>
          <p:cNvSpPr txBox="1"/>
          <p:nvPr/>
        </p:nvSpPr>
        <p:spPr>
          <a:xfrm>
            <a:off x="5079038" y="290564"/>
            <a:ext cx="30672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Device (</a:t>
            </a:r>
            <a:r>
              <a:rPr lang="en-GB" sz="1400" i="1" dirty="0">
                <a:solidFill>
                  <a:schemeClr val="bg1"/>
                </a:solidFill>
              </a:rPr>
              <a:t>thing</a:t>
            </a:r>
            <a:r>
              <a:rPr lang="en-GB" sz="1400" dirty="0">
                <a:solidFill>
                  <a:schemeClr val="bg1"/>
                </a:solidFill>
              </a:rPr>
              <a:t>)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Message ingestion and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Shadow document</a:t>
            </a:r>
          </a:p>
        </p:txBody>
      </p:sp>
      <p:grpSp>
        <p:nvGrpSpPr>
          <p:cNvPr id="12" name="Graphic 55">
            <a:extLst>
              <a:ext uri="{FF2B5EF4-FFF2-40B4-BE49-F238E27FC236}">
                <a16:creationId xmlns:a16="http://schemas.microsoft.com/office/drawing/2014/main" id="{B91BD39C-27C6-4A8D-80A4-1592D1CEAB05}"/>
              </a:ext>
            </a:extLst>
          </p:cNvPr>
          <p:cNvGrpSpPr/>
          <p:nvPr/>
        </p:nvGrpSpPr>
        <p:grpSpPr>
          <a:xfrm>
            <a:off x="8586777" y="4636805"/>
            <a:ext cx="711200" cy="711200"/>
            <a:chOff x="8467150" y="4112389"/>
            <a:chExt cx="711200" cy="7112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A362E3F-CE1E-43C7-949B-CFE6CC52A24C}"/>
                </a:ext>
              </a:extLst>
            </p:cNvPr>
            <p:cNvSpPr/>
            <p:nvPr/>
          </p:nvSpPr>
          <p:spPr>
            <a:xfrm>
              <a:off x="8467150" y="4112389"/>
              <a:ext cx="711200" cy="711200"/>
            </a:xfrm>
            <a:custGeom>
              <a:avLst/>
              <a:gdLst>
                <a:gd name="connsiteX0" fmla="*/ 0 w 711200"/>
                <a:gd name="connsiteY0" fmla="*/ 0 h 711200"/>
                <a:gd name="connsiteX1" fmla="*/ 711200 w 711200"/>
                <a:gd name="connsiteY1" fmla="*/ 0 h 711200"/>
                <a:gd name="connsiteX2" fmla="*/ 711200 w 711200"/>
                <a:gd name="connsiteY2" fmla="*/ 711200 h 711200"/>
                <a:gd name="connsiteX3" fmla="*/ 0 w 711200"/>
                <a:gd name="connsiteY3" fmla="*/ 7112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711200">
                  <a:moveTo>
                    <a:pt x="0" y="0"/>
                  </a:moveTo>
                  <a:lnTo>
                    <a:pt x="711200" y="0"/>
                  </a:lnTo>
                  <a:lnTo>
                    <a:pt x="711200" y="711200"/>
                  </a:lnTo>
                  <a:lnTo>
                    <a:pt x="0" y="711200"/>
                  </a:lnTo>
                  <a:close/>
                </a:path>
              </a:pathLst>
            </a:custGeom>
            <a:solidFill>
              <a:srgbClr val="66392E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840A813-D439-40DF-B52D-76EC65B718AC}"/>
                </a:ext>
              </a:extLst>
            </p:cNvPr>
            <p:cNvSpPr/>
            <p:nvPr/>
          </p:nvSpPr>
          <p:spPr>
            <a:xfrm>
              <a:off x="8585683" y="4370792"/>
              <a:ext cx="104309" cy="322411"/>
            </a:xfrm>
            <a:custGeom>
              <a:avLst/>
              <a:gdLst>
                <a:gd name="connsiteX0" fmla="*/ 94827 w 104309"/>
                <a:gd name="connsiteY0" fmla="*/ 0 h 322410"/>
                <a:gd name="connsiteX1" fmla="*/ 9483 w 104309"/>
                <a:gd name="connsiteY1" fmla="*/ 0 h 322410"/>
                <a:gd name="connsiteX2" fmla="*/ 0 w 104309"/>
                <a:gd name="connsiteY2" fmla="*/ 9483 h 322410"/>
                <a:gd name="connsiteX3" fmla="*/ 0 w 104309"/>
                <a:gd name="connsiteY3" fmla="*/ 312928 h 322410"/>
                <a:gd name="connsiteX4" fmla="*/ 9483 w 104309"/>
                <a:gd name="connsiteY4" fmla="*/ 322411 h 322410"/>
                <a:gd name="connsiteX5" fmla="*/ 94827 w 104309"/>
                <a:gd name="connsiteY5" fmla="*/ 322411 h 322410"/>
                <a:gd name="connsiteX6" fmla="*/ 104309 w 104309"/>
                <a:gd name="connsiteY6" fmla="*/ 312928 h 322410"/>
                <a:gd name="connsiteX7" fmla="*/ 104309 w 104309"/>
                <a:gd name="connsiteY7" fmla="*/ 9483 h 322410"/>
                <a:gd name="connsiteX8" fmla="*/ 94827 w 104309"/>
                <a:gd name="connsiteY8" fmla="*/ 0 h 322410"/>
                <a:gd name="connsiteX9" fmla="*/ 85344 w 104309"/>
                <a:gd name="connsiteY9" fmla="*/ 303445 h 322410"/>
                <a:gd name="connsiteX10" fmla="*/ 18965 w 104309"/>
                <a:gd name="connsiteY10" fmla="*/ 303445 h 322410"/>
                <a:gd name="connsiteX11" fmla="*/ 18965 w 104309"/>
                <a:gd name="connsiteY11" fmla="*/ 18965 h 322410"/>
                <a:gd name="connsiteX12" fmla="*/ 85344 w 104309"/>
                <a:gd name="connsiteY12" fmla="*/ 18965 h 322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309" h="322410">
                  <a:moveTo>
                    <a:pt x="94827" y="0"/>
                  </a:moveTo>
                  <a:lnTo>
                    <a:pt x="9483" y="0"/>
                  </a:lnTo>
                  <a:cubicBezTo>
                    <a:pt x="4246" y="0"/>
                    <a:pt x="0" y="4246"/>
                    <a:pt x="0" y="9483"/>
                  </a:cubicBezTo>
                  <a:lnTo>
                    <a:pt x="0" y="312928"/>
                  </a:lnTo>
                  <a:cubicBezTo>
                    <a:pt x="0" y="318165"/>
                    <a:pt x="4246" y="322411"/>
                    <a:pt x="9483" y="322411"/>
                  </a:cubicBezTo>
                  <a:lnTo>
                    <a:pt x="94827" y="322411"/>
                  </a:lnTo>
                  <a:cubicBezTo>
                    <a:pt x="100064" y="322411"/>
                    <a:pt x="104309" y="318165"/>
                    <a:pt x="104309" y="312928"/>
                  </a:cubicBezTo>
                  <a:lnTo>
                    <a:pt x="104309" y="9483"/>
                  </a:lnTo>
                  <a:cubicBezTo>
                    <a:pt x="104309" y="4246"/>
                    <a:pt x="100064" y="0"/>
                    <a:pt x="94827" y="0"/>
                  </a:cubicBezTo>
                  <a:close/>
                  <a:moveTo>
                    <a:pt x="85344" y="303445"/>
                  </a:moveTo>
                  <a:lnTo>
                    <a:pt x="18965" y="303445"/>
                  </a:lnTo>
                  <a:lnTo>
                    <a:pt x="18965" y="18965"/>
                  </a:lnTo>
                  <a:lnTo>
                    <a:pt x="85344" y="18965"/>
                  </a:lnTo>
                  <a:close/>
                </a:path>
              </a:pathLst>
            </a:custGeom>
            <a:solidFill>
              <a:srgbClr val="FFFFFF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B176024-3F4F-4141-836D-007126DF89F3}"/>
                </a:ext>
              </a:extLst>
            </p:cNvPr>
            <p:cNvSpPr/>
            <p:nvPr/>
          </p:nvSpPr>
          <p:spPr>
            <a:xfrm>
              <a:off x="8708958" y="4520144"/>
              <a:ext cx="104309" cy="170688"/>
            </a:xfrm>
            <a:custGeom>
              <a:avLst/>
              <a:gdLst>
                <a:gd name="connsiteX0" fmla="*/ 104309 w 104309"/>
                <a:gd name="connsiteY0" fmla="*/ 110663 h 170688"/>
                <a:gd name="connsiteX1" fmla="*/ 104309 w 104309"/>
                <a:gd name="connsiteY1" fmla="*/ 163576 h 170688"/>
                <a:gd name="connsiteX2" fmla="*/ 94827 w 104309"/>
                <a:gd name="connsiteY2" fmla="*/ 173059 h 170688"/>
                <a:gd name="connsiteX3" fmla="*/ 9483 w 104309"/>
                <a:gd name="connsiteY3" fmla="*/ 173059 h 170688"/>
                <a:gd name="connsiteX4" fmla="*/ 0 w 104309"/>
                <a:gd name="connsiteY4" fmla="*/ 163576 h 170688"/>
                <a:gd name="connsiteX5" fmla="*/ 0 w 104309"/>
                <a:gd name="connsiteY5" fmla="*/ 0 h 170688"/>
                <a:gd name="connsiteX6" fmla="*/ 18965 w 104309"/>
                <a:gd name="connsiteY6" fmla="*/ 49689 h 170688"/>
                <a:gd name="connsiteX7" fmla="*/ 18965 w 104309"/>
                <a:gd name="connsiteY7" fmla="*/ 153999 h 170688"/>
                <a:gd name="connsiteX8" fmla="*/ 85344 w 104309"/>
                <a:gd name="connsiteY8" fmla="*/ 153999 h 170688"/>
                <a:gd name="connsiteX9" fmla="*/ 85344 w 104309"/>
                <a:gd name="connsiteY9" fmla="*/ 104309 h 170688"/>
                <a:gd name="connsiteX10" fmla="*/ 104309 w 104309"/>
                <a:gd name="connsiteY10" fmla="*/ 110663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09" h="170688">
                  <a:moveTo>
                    <a:pt x="104309" y="110663"/>
                  </a:moveTo>
                  <a:lnTo>
                    <a:pt x="104309" y="163576"/>
                  </a:lnTo>
                  <a:cubicBezTo>
                    <a:pt x="104309" y="168813"/>
                    <a:pt x="100064" y="173059"/>
                    <a:pt x="94827" y="173059"/>
                  </a:cubicBezTo>
                  <a:lnTo>
                    <a:pt x="9483" y="173059"/>
                  </a:lnTo>
                  <a:cubicBezTo>
                    <a:pt x="4246" y="173059"/>
                    <a:pt x="0" y="168813"/>
                    <a:pt x="0" y="163576"/>
                  </a:cubicBezTo>
                  <a:lnTo>
                    <a:pt x="0" y="0"/>
                  </a:lnTo>
                  <a:cubicBezTo>
                    <a:pt x="3083" y="17624"/>
                    <a:pt x="9522" y="34493"/>
                    <a:pt x="18965" y="49689"/>
                  </a:cubicBezTo>
                  <a:lnTo>
                    <a:pt x="18965" y="153999"/>
                  </a:lnTo>
                  <a:lnTo>
                    <a:pt x="85344" y="153999"/>
                  </a:lnTo>
                  <a:lnTo>
                    <a:pt x="85344" y="104309"/>
                  </a:lnTo>
                  <a:cubicBezTo>
                    <a:pt x="91491" y="106917"/>
                    <a:pt x="97832" y="109041"/>
                    <a:pt x="104309" y="110663"/>
                  </a:cubicBezTo>
                  <a:close/>
                </a:path>
              </a:pathLst>
            </a:custGeom>
            <a:solidFill>
              <a:srgbClr val="FFFFFF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6F1D35B-A994-4C3B-8C59-424A67F5F75D}"/>
                </a:ext>
              </a:extLst>
            </p:cNvPr>
            <p:cNvSpPr/>
            <p:nvPr/>
          </p:nvSpPr>
          <p:spPr>
            <a:xfrm>
              <a:off x="8708958" y="4313896"/>
              <a:ext cx="104309" cy="151723"/>
            </a:xfrm>
            <a:custGeom>
              <a:avLst/>
              <a:gdLst>
                <a:gd name="connsiteX0" fmla="*/ 104309 w 104309"/>
                <a:gd name="connsiteY0" fmla="*/ 9483 h 151722"/>
                <a:gd name="connsiteX1" fmla="*/ 104309 w 104309"/>
                <a:gd name="connsiteY1" fmla="*/ 43051 h 151722"/>
                <a:gd name="connsiteX2" fmla="*/ 85344 w 104309"/>
                <a:gd name="connsiteY2" fmla="*/ 49784 h 151722"/>
                <a:gd name="connsiteX3" fmla="*/ 85344 w 104309"/>
                <a:gd name="connsiteY3" fmla="*/ 18965 h 151722"/>
                <a:gd name="connsiteX4" fmla="*/ 18965 w 104309"/>
                <a:gd name="connsiteY4" fmla="*/ 18965 h 151722"/>
                <a:gd name="connsiteX5" fmla="*/ 18965 w 104309"/>
                <a:gd name="connsiteY5" fmla="*/ 104309 h 151722"/>
                <a:gd name="connsiteX6" fmla="*/ 0 w 104309"/>
                <a:gd name="connsiteY6" fmla="*/ 153999 h 151722"/>
                <a:gd name="connsiteX7" fmla="*/ 0 w 104309"/>
                <a:gd name="connsiteY7" fmla="*/ 9483 h 151722"/>
                <a:gd name="connsiteX8" fmla="*/ 9483 w 104309"/>
                <a:gd name="connsiteY8" fmla="*/ 0 h 151722"/>
                <a:gd name="connsiteX9" fmla="*/ 94827 w 104309"/>
                <a:gd name="connsiteY9" fmla="*/ 0 h 151722"/>
                <a:gd name="connsiteX10" fmla="*/ 104309 w 104309"/>
                <a:gd name="connsiteY10" fmla="*/ 9483 h 151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09" h="151722">
                  <a:moveTo>
                    <a:pt x="104309" y="9483"/>
                  </a:moveTo>
                  <a:lnTo>
                    <a:pt x="104309" y="43051"/>
                  </a:lnTo>
                  <a:cubicBezTo>
                    <a:pt x="97821" y="44796"/>
                    <a:pt x="91480" y="47047"/>
                    <a:pt x="85344" y="49784"/>
                  </a:cubicBezTo>
                  <a:lnTo>
                    <a:pt x="85344" y="18965"/>
                  </a:lnTo>
                  <a:lnTo>
                    <a:pt x="18965" y="18965"/>
                  </a:lnTo>
                  <a:lnTo>
                    <a:pt x="18965" y="104309"/>
                  </a:lnTo>
                  <a:cubicBezTo>
                    <a:pt x="9522" y="119506"/>
                    <a:pt x="3083" y="136374"/>
                    <a:pt x="0" y="153999"/>
                  </a:cubicBezTo>
                  <a:lnTo>
                    <a:pt x="0" y="9483"/>
                  </a:lnTo>
                  <a:cubicBezTo>
                    <a:pt x="0" y="4246"/>
                    <a:pt x="4246" y="0"/>
                    <a:pt x="9483" y="0"/>
                  </a:cubicBezTo>
                  <a:lnTo>
                    <a:pt x="94827" y="0"/>
                  </a:lnTo>
                  <a:cubicBezTo>
                    <a:pt x="100064" y="0"/>
                    <a:pt x="104309" y="4246"/>
                    <a:pt x="104309" y="9483"/>
                  </a:cubicBezTo>
                  <a:close/>
                </a:path>
              </a:pathLst>
            </a:custGeom>
            <a:solidFill>
              <a:srgbClr val="FFFFFF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08B8980-79AE-4B89-9EA7-7D24A0333557}"/>
                </a:ext>
              </a:extLst>
            </p:cNvPr>
            <p:cNvSpPr/>
            <p:nvPr/>
          </p:nvSpPr>
          <p:spPr>
            <a:xfrm>
              <a:off x="8832233" y="4238034"/>
              <a:ext cx="104309" cy="455168"/>
            </a:xfrm>
            <a:custGeom>
              <a:avLst/>
              <a:gdLst>
                <a:gd name="connsiteX0" fmla="*/ 85344 w 104309"/>
                <a:gd name="connsiteY0" fmla="*/ 400358 h 455168"/>
                <a:gd name="connsiteX1" fmla="*/ 85344 w 104309"/>
                <a:gd name="connsiteY1" fmla="*/ 436203 h 455168"/>
                <a:gd name="connsiteX2" fmla="*/ 18965 w 104309"/>
                <a:gd name="connsiteY2" fmla="*/ 436203 h 455168"/>
                <a:gd name="connsiteX3" fmla="*/ 18965 w 104309"/>
                <a:gd name="connsiteY3" fmla="*/ 398272 h 455168"/>
                <a:gd name="connsiteX4" fmla="*/ 18965 w 104309"/>
                <a:gd name="connsiteY4" fmla="*/ 398272 h 455168"/>
                <a:gd name="connsiteX5" fmla="*/ 0 w 104309"/>
                <a:gd name="connsiteY5" fmla="*/ 397039 h 455168"/>
                <a:gd name="connsiteX6" fmla="*/ 0 w 104309"/>
                <a:gd name="connsiteY6" fmla="*/ 445685 h 455168"/>
                <a:gd name="connsiteX7" fmla="*/ 9483 w 104309"/>
                <a:gd name="connsiteY7" fmla="*/ 455168 h 455168"/>
                <a:gd name="connsiteX8" fmla="*/ 94827 w 104309"/>
                <a:gd name="connsiteY8" fmla="*/ 455168 h 455168"/>
                <a:gd name="connsiteX9" fmla="*/ 104309 w 104309"/>
                <a:gd name="connsiteY9" fmla="*/ 445685 h 455168"/>
                <a:gd name="connsiteX10" fmla="*/ 104309 w 104309"/>
                <a:gd name="connsiteY10" fmla="*/ 419324 h 455168"/>
                <a:gd name="connsiteX11" fmla="*/ 94827 w 104309"/>
                <a:gd name="connsiteY11" fmla="*/ 0 h 455168"/>
                <a:gd name="connsiteX12" fmla="*/ 9483 w 104309"/>
                <a:gd name="connsiteY12" fmla="*/ 0 h 455168"/>
                <a:gd name="connsiteX13" fmla="*/ 0 w 104309"/>
                <a:gd name="connsiteY13" fmla="*/ 9483 h 455168"/>
                <a:gd name="connsiteX14" fmla="*/ 0 w 104309"/>
                <a:gd name="connsiteY14" fmla="*/ 115025 h 455168"/>
                <a:gd name="connsiteX15" fmla="*/ 18965 w 104309"/>
                <a:gd name="connsiteY15" fmla="*/ 113792 h 455168"/>
                <a:gd name="connsiteX16" fmla="*/ 18965 w 104309"/>
                <a:gd name="connsiteY16" fmla="*/ 113792 h 455168"/>
                <a:gd name="connsiteX17" fmla="*/ 18965 w 104309"/>
                <a:gd name="connsiteY17" fmla="*/ 18965 h 455168"/>
                <a:gd name="connsiteX18" fmla="*/ 85344 w 104309"/>
                <a:gd name="connsiteY18" fmla="*/ 18965 h 455168"/>
                <a:gd name="connsiteX19" fmla="*/ 85344 w 104309"/>
                <a:gd name="connsiteY19" fmla="*/ 130387 h 455168"/>
                <a:gd name="connsiteX20" fmla="*/ 104309 w 104309"/>
                <a:gd name="connsiteY20" fmla="*/ 142524 h 455168"/>
                <a:gd name="connsiteX21" fmla="*/ 104309 w 104309"/>
                <a:gd name="connsiteY21" fmla="*/ 9767 h 455168"/>
                <a:gd name="connsiteX22" fmla="*/ 95115 w 104309"/>
                <a:gd name="connsiteY22" fmla="*/ 4 h 455168"/>
                <a:gd name="connsiteX23" fmla="*/ 94827 w 104309"/>
                <a:gd name="connsiteY23" fmla="*/ 0 h 45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4309" h="455168">
                  <a:moveTo>
                    <a:pt x="85344" y="400358"/>
                  </a:moveTo>
                  <a:lnTo>
                    <a:pt x="85344" y="436203"/>
                  </a:lnTo>
                  <a:lnTo>
                    <a:pt x="18965" y="436203"/>
                  </a:lnTo>
                  <a:lnTo>
                    <a:pt x="18965" y="398272"/>
                  </a:lnTo>
                  <a:lnTo>
                    <a:pt x="18965" y="398272"/>
                  </a:lnTo>
                  <a:cubicBezTo>
                    <a:pt x="12623" y="398293"/>
                    <a:pt x="6286" y="397881"/>
                    <a:pt x="0" y="397039"/>
                  </a:cubicBezTo>
                  <a:lnTo>
                    <a:pt x="0" y="445685"/>
                  </a:lnTo>
                  <a:cubicBezTo>
                    <a:pt x="0" y="450922"/>
                    <a:pt x="4246" y="455168"/>
                    <a:pt x="9483" y="455168"/>
                  </a:cubicBezTo>
                  <a:lnTo>
                    <a:pt x="94827" y="455168"/>
                  </a:lnTo>
                  <a:cubicBezTo>
                    <a:pt x="100064" y="455168"/>
                    <a:pt x="104309" y="450922"/>
                    <a:pt x="104309" y="445685"/>
                  </a:cubicBezTo>
                  <a:lnTo>
                    <a:pt x="104309" y="419324"/>
                  </a:lnTo>
                  <a:close/>
                  <a:moveTo>
                    <a:pt x="94827" y="0"/>
                  </a:moveTo>
                  <a:lnTo>
                    <a:pt x="9483" y="0"/>
                  </a:lnTo>
                  <a:cubicBezTo>
                    <a:pt x="4246" y="0"/>
                    <a:pt x="0" y="4246"/>
                    <a:pt x="0" y="9483"/>
                  </a:cubicBezTo>
                  <a:lnTo>
                    <a:pt x="0" y="115025"/>
                  </a:lnTo>
                  <a:cubicBezTo>
                    <a:pt x="6286" y="114174"/>
                    <a:pt x="12623" y="113763"/>
                    <a:pt x="18965" y="113792"/>
                  </a:cubicBezTo>
                  <a:lnTo>
                    <a:pt x="18965" y="113792"/>
                  </a:lnTo>
                  <a:lnTo>
                    <a:pt x="18965" y="18965"/>
                  </a:lnTo>
                  <a:lnTo>
                    <a:pt x="85344" y="18965"/>
                  </a:lnTo>
                  <a:lnTo>
                    <a:pt x="85344" y="130387"/>
                  </a:lnTo>
                  <a:cubicBezTo>
                    <a:pt x="91988" y="133905"/>
                    <a:pt x="98332" y="137965"/>
                    <a:pt x="104309" y="142524"/>
                  </a:cubicBezTo>
                  <a:lnTo>
                    <a:pt x="104309" y="9767"/>
                  </a:lnTo>
                  <a:cubicBezTo>
                    <a:pt x="104466" y="4532"/>
                    <a:pt x="100350" y="161"/>
                    <a:pt x="95115" y="4"/>
                  </a:cubicBezTo>
                  <a:cubicBezTo>
                    <a:pt x="95019" y="1"/>
                    <a:pt x="94923" y="0"/>
                    <a:pt x="94827" y="0"/>
                  </a:cubicBezTo>
                  <a:close/>
                </a:path>
              </a:pathLst>
            </a:custGeom>
            <a:solidFill>
              <a:srgbClr val="FFFFFF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6E5D80E-D438-4747-A7E7-BF178BAD7FF6}"/>
                </a:ext>
              </a:extLst>
            </p:cNvPr>
            <p:cNvSpPr/>
            <p:nvPr/>
          </p:nvSpPr>
          <p:spPr>
            <a:xfrm>
              <a:off x="8955507" y="4285448"/>
              <a:ext cx="104309" cy="322411"/>
            </a:xfrm>
            <a:custGeom>
              <a:avLst/>
              <a:gdLst>
                <a:gd name="connsiteX0" fmla="*/ 94827 w 104309"/>
                <a:gd name="connsiteY0" fmla="*/ 0 h 322410"/>
                <a:gd name="connsiteX1" fmla="*/ 9483 w 104309"/>
                <a:gd name="connsiteY1" fmla="*/ 0 h 322410"/>
                <a:gd name="connsiteX2" fmla="*/ 0 w 104309"/>
                <a:gd name="connsiteY2" fmla="*/ 9483 h 322410"/>
                <a:gd name="connsiteX3" fmla="*/ 0 w 104309"/>
                <a:gd name="connsiteY3" fmla="*/ 112275 h 322410"/>
                <a:gd name="connsiteX4" fmla="*/ 18965 w 104309"/>
                <a:gd name="connsiteY4" fmla="*/ 138257 h 322410"/>
                <a:gd name="connsiteX5" fmla="*/ 18965 w 104309"/>
                <a:gd name="connsiteY5" fmla="*/ 18965 h 322410"/>
                <a:gd name="connsiteX6" fmla="*/ 85344 w 104309"/>
                <a:gd name="connsiteY6" fmla="*/ 18965 h 322410"/>
                <a:gd name="connsiteX7" fmla="*/ 85344 w 104309"/>
                <a:gd name="connsiteY7" fmla="*/ 310557 h 322410"/>
                <a:gd name="connsiteX8" fmla="*/ 104309 w 104309"/>
                <a:gd name="connsiteY8" fmla="*/ 329523 h 322410"/>
                <a:gd name="connsiteX9" fmla="*/ 104309 w 104309"/>
                <a:gd name="connsiteY9" fmla="*/ 9483 h 322410"/>
                <a:gd name="connsiteX10" fmla="*/ 94827 w 104309"/>
                <a:gd name="connsiteY10" fmla="*/ 0 h 322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09" h="322410">
                  <a:moveTo>
                    <a:pt x="94827" y="0"/>
                  </a:moveTo>
                  <a:lnTo>
                    <a:pt x="9483" y="0"/>
                  </a:lnTo>
                  <a:cubicBezTo>
                    <a:pt x="4246" y="0"/>
                    <a:pt x="0" y="4246"/>
                    <a:pt x="0" y="9483"/>
                  </a:cubicBezTo>
                  <a:lnTo>
                    <a:pt x="0" y="112275"/>
                  </a:lnTo>
                  <a:cubicBezTo>
                    <a:pt x="7311" y="120168"/>
                    <a:pt x="13676" y="128888"/>
                    <a:pt x="18965" y="138257"/>
                  </a:cubicBezTo>
                  <a:lnTo>
                    <a:pt x="18965" y="18965"/>
                  </a:lnTo>
                  <a:lnTo>
                    <a:pt x="85344" y="18965"/>
                  </a:lnTo>
                  <a:lnTo>
                    <a:pt x="85344" y="310557"/>
                  </a:lnTo>
                  <a:lnTo>
                    <a:pt x="104309" y="329523"/>
                  </a:lnTo>
                  <a:lnTo>
                    <a:pt x="104309" y="9483"/>
                  </a:lnTo>
                  <a:cubicBezTo>
                    <a:pt x="104309" y="4246"/>
                    <a:pt x="100064" y="0"/>
                    <a:pt x="94827" y="0"/>
                  </a:cubicBezTo>
                  <a:close/>
                </a:path>
              </a:pathLst>
            </a:custGeom>
            <a:solidFill>
              <a:srgbClr val="FFFFFF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687B126-0F29-44E3-9F2F-B3A283B59DEA}"/>
                </a:ext>
              </a:extLst>
            </p:cNvPr>
            <p:cNvSpPr/>
            <p:nvPr/>
          </p:nvSpPr>
          <p:spPr>
            <a:xfrm>
              <a:off x="8727659" y="4370540"/>
              <a:ext cx="331893" cy="322411"/>
            </a:xfrm>
            <a:custGeom>
              <a:avLst/>
              <a:gdLst>
                <a:gd name="connsiteX0" fmla="*/ 320683 w 331893"/>
                <a:gd name="connsiteY0" fmla="*/ 260077 h 322410"/>
                <a:gd name="connsiteX1" fmla="*/ 235339 w 331893"/>
                <a:gd name="connsiteY1" fmla="*/ 174733 h 322410"/>
                <a:gd name="connsiteX2" fmla="*/ 174733 w 331893"/>
                <a:gd name="connsiteY2" fmla="*/ 11270 h 322410"/>
                <a:gd name="connsiteX3" fmla="*/ 11270 w 331893"/>
                <a:gd name="connsiteY3" fmla="*/ 71876 h 322410"/>
                <a:gd name="connsiteX4" fmla="*/ 71876 w 331893"/>
                <a:gd name="connsiteY4" fmla="*/ 235339 h 322410"/>
                <a:gd name="connsiteX5" fmla="*/ 180909 w 331893"/>
                <a:gd name="connsiteY5" fmla="*/ 232293 h 322410"/>
                <a:gd name="connsiteX6" fmla="*/ 264830 w 331893"/>
                <a:gd name="connsiteY6" fmla="*/ 316119 h 322410"/>
                <a:gd name="connsiteX7" fmla="*/ 320636 w 331893"/>
                <a:gd name="connsiteY7" fmla="*/ 316167 h 322410"/>
                <a:gd name="connsiteX8" fmla="*/ 320683 w 331893"/>
                <a:gd name="connsiteY8" fmla="*/ 260361 h 322410"/>
                <a:gd name="connsiteX9" fmla="*/ 19229 w 331893"/>
                <a:gd name="connsiteY9" fmla="*/ 123337 h 322410"/>
                <a:gd name="connsiteX10" fmla="*/ 123539 w 331893"/>
                <a:gd name="connsiteY10" fmla="*/ 19027 h 322410"/>
                <a:gd name="connsiteX11" fmla="*/ 227848 w 331893"/>
                <a:gd name="connsiteY11" fmla="*/ 123337 h 322410"/>
                <a:gd name="connsiteX12" fmla="*/ 123539 w 331893"/>
                <a:gd name="connsiteY12" fmla="*/ 227646 h 322410"/>
                <a:gd name="connsiteX13" fmla="*/ 19229 w 331893"/>
                <a:gd name="connsiteY13" fmla="*/ 123337 h 322410"/>
                <a:gd name="connsiteX14" fmla="*/ 307218 w 331893"/>
                <a:gd name="connsiteY14" fmla="*/ 302464 h 322410"/>
                <a:gd name="connsiteX15" fmla="*/ 278201 w 331893"/>
                <a:gd name="connsiteY15" fmla="*/ 302464 h 322410"/>
                <a:gd name="connsiteX16" fmla="*/ 197409 w 331893"/>
                <a:gd name="connsiteY16" fmla="*/ 221672 h 322410"/>
                <a:gd name="connsiteX17" fmla="*/ 225857 w 331893"/>
                <a:gd name="connsiteY17" fmla="*/ 191612 h 322410"/>
                <a:gd name="connsiteX18" fmla="*/ 307408 w 331893"/>
                <a:gd name="connsiteY18" fmla="*/ 273542 h 322410"/>
                <a:gd name="connsiteX19" fmla="*/ 307218 w 331893"/>
                <a:gd name="connsiteY19" fmla="*/ 302464 h 322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1893" h="322410">
                  <a:moveTo>
                    <a:pt x="320683" y="260077"/>
                  </a:moveTo>
                  <a:lnTo>
                    <a:pt x="235339" y="174733"/>
                  </a:lnTo>
                  <a:cubicBezTo>
                    <a:pt x="263742" y="112858"/>
                    <a:pt x="236608" y="39673"/>
                    <a:pt x="174733" y="11270"/>
                  </a:cubicBezTo>
                  <a:cubicBezTo>
                    <a:pt x="112858" y="-17133"/>
                    <a:pt x="39673" y="10001"/>
                    <a:pt x="11270" y="71876"/>
                  </a:cubicBezTo>
                  <a:cubicBezTo>
                    <a:pt x="-17133" y="133751"/>
                    <a:pt x="10001" y="206936"/>
                    <a:pt x="71876" y="235339"/>
                  </a:cubicBezTo>
                  <a:cubicBezTo>
                    <a:pt x="106717" y="251333"/>
                    <a:pt x="147015" y="250207"/>
                    <a:pt x="180909" y="232293"/>
                  </a:cubicBezTo>
                  <a:lnTo>
                    <a:pt x="264830" y="316119"/>
                  </a:lnTo>
                  <a:cubicBezTo>
                    <a:pt x="280228" y="331543"/>
                    <a:pt x="305213" y="331564"/>
                    <a:pt x="320636" y="316167"/>
                  </a:cubicBezTo>
                  <a:cubicBezTo>
                    <a:pt x="336059" y="300770"/>
                    <a:pt x="336080" y="275785"/>
                    <a:pt x="320683" y="260361"/>
                  </a:cubicBezTo>
                  <a:close/>
                  <a:moveTo>
                    <a:pt x="19229" y="123337"/>
                  </a:moveTo>
                  <a:cubicBezTo>
                    <a:pt x="19229" y="65728"/>
                    <a:pt x="65930" y="19027"/>
                    <a:pt x="123539" y="19027"/>
                  </a:cubicBezTo>
                  <a:cubicBezTo>
                    <a:pt x="181147" y="19027"/>
                    <a:pt x="227848" y="65728"/>
                    <a:pt x="227848" y="123337"/>
                  </a:cubicBezTo>
                  <a:cubicBezTo>
                    <a:pt x="227848" y="180945"/>
                    <a:pt x="181147" y="227646"/>
                    <a:pt x="123539" y="227646"/>
                  </a:cubicBezTo>
                  <a:cubicBezTo>
                    <a:pt x="65930" y="227646"/>
                    <a:pt x="19229" y="180945"/>
                    <a:pt x="19229" y="123337"/>
                  </a:cubicBezTo>
                  <a:close/>
                  <a:moveTo>
                    <a:pt x="307218" y="302464"/>
                  </a:moveTo>
                  <a:cubicBezTo>
                    <a:pt x="299192" y="310445"/>
                    <a:pt x="286227" y="310445"/>
                    <a:pt x="278201" y="302464"/>
                  </a:cubicBezTo>
                  <a:lnTo>
                    <a:pt x="197409" y="221672"/>
                  </a:lnTo>
                  <a:cubicBezTo>
                    <a:pt x="208492" y="213299"/>
                    <a:pt x="218106" y="203140"/>
                    <a:pt x="225857" y="191612"/>
                  </a:cubicBezTo>
                  <a:lnTo>
                    <a:pt x="307408" y="273542"/>
                  </a:lnTo>
                  <a:cubicBezTo>
                    <a:pt x="315325" y="281588"/>
                    <a:pt x="315240" y="294523"/>
                    <a:pt x="307218" y="302464"/>
                  </a:cubicBezTo>
                  <a:close/>
                </a:path>
              </a:pathLst>
            </a:custGeom>
            <a:solidFill>
              <a:srgbClr val="FFFFFF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2F6FD81-E1A1-494E-B5E7-2E354CEF335D}"/>
                </a:ext>
              </a:extLst>
            </p:cNvPr>
            <p:cNvSpPr/>
            <p:nvPr/>
          </p:nvSpPr>
          <p:spPr>
            <a:xfrm>
              <a:off x="8783572" y="4428027"/>
              <a:ext cx="94827" cy="104309"/>
            </a:xfrm>
            <a:custGeom>
              <a:avLst/>
              <a:gdLst>
                <a:gd name="connsiteX0" fmla="*/ 25618 w 94826"/>
                <a:gd name="connsiteY0" fmla="*/ 111082 h 104309"/>
                <a:gd name="connsiteX1" fmla="*/ 11443 w 94826"/>
                <a:gd name="connsiteY1" fmla="*/ 25618 h 104309"/>
                <a:gd name="connsiteX2" fmla="*/ 96907 w 94826"/>
                <a:gd name="connsiteY2" fmla="*/ 11443 h 104309"/>
                <a:gd name="connsiteX3" fmla="*/ 98540 w 94826"/>
                <a:gd name="connsiteY3" fmla="*/ 12652 h 104309"/>
                <a:gd name="connsiteX4" fmla="*/ 87255 w 94826"/>
                <a:gd name="connsiteY4" fmla="*/ 27920 h 104309"/>
                <a:gd name="connsiteX5" fmla="*/ 28084 w 94826"/>
                <a:gd name="connsiteY5" fmla="*/ 36738 h 104309"/>
                <a:gd name="connsiteX6" fmla="*/ 36902 w 94826"/>
                <a:gd name="connsiteY6" fmla="*/ 95910 h 10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826" h="104309">
                  <a:moveTo>
                    <a:pt x="25618" y="111082"/>
                  </a:moveTo>
                  <a:cubicBezTo>
                    <a:pt x="-1897" y="91397"/>
                    <a:pt x="-8243" y="53133"/>
                    <a:pt x="11443" y="25618"/>
                  </a:cubicBezTo>
                  <a:cubicBezTo>
                    <a:pt x="31129" y="-1897"/>
                    <a:pt x="69393" y="-8243"/>
                    <a:pt x="96907" y="11443"/>
                  </a:cubicBezTo>
                  <a:cubicBezTo>
                    <a:pt x="97458" y="11837"/>
                    <a:pt x="98002" y="12240"/>
                    <a:pt x="98540" y="12652"/>
                  </a:cubicBezTo>
                  <a:lnTo>
                    <a:pt x="87255" y="27920"/>
                  </a:lnTo>
                  <a:cubicBezTo>
                    <a:pt x="68480" y="14015"/>
                    <a:pt x="41988" y="17963"/>
                    <a:pt x="28084" y="36738"/>
                  </a:cubicBezTo>
                  <a:cubicBezTo>
                    <a:pt x="14179" y="55514"/>
                    <a:pt x="18127" y="82006"/>
                    <a:pt x="36902" y="95910"/>
                  </a:cubicBezTo>
                  <a:close/>
                </a:path>
              </a:pathLst>
            </a:custGeom>
            <a:solidFill>
              <a:srgbClr val="FFFFFF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4A6A014-A258-4153-85C3-28EE3E5FD89F}"/>
              </a:ext>
            </a:extLst>
          </p:cNvPr>
          <p:cNvSpPr txBox="1"/>
          <p:nvPr/>
        </p:nvSpPr>
        <p:spPr>
          <a:xfrm>
            <a:off x="7785314" y="4394684"/>
            <a:ext cx="1473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</a:rPr>
              <a:t>Elasticsearch Service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C54857-955E-4DCF-BB69-DCE50B3774B2}"/>
              </a:ext>
            </a:extLst>
          </p:cNvPr>
          <p:cNvSpPr txBox="1"/>
          <p:nvPr/>
        </p:nvSpPr>
        <p:spPr>
          <a:xfrm>
            <a:off x="9140267" y="4601737"/>
            <a:ext cx="30672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General dumping ground of data (Elasticsearch)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Data visualisation (Kibana)</a:t>
            </a:r>
          </a:p>
        </p:txBody>
      </p:sp>
      <p:grpSp>
        <p:nvGrpSpPr>
          <p:cNvPr id="25" name="Graphic 76">
            <a:extLst>
              <a:ext uri="{FF2B5EF4-FFF2-40B4-BE49-F238E27FC236}">
                <a16:creationId xmlns:a16="http://schemas.microsoft.com/office/drawing/2014/main" id="{EB2AE6AD-8A3F-421D-B9B9-BB2024E6B971}"/>
              </a:ext>
            </a:extLst>
          </p:cNvPr>
          <p:cNvGrpSpPr/>
          <p:nvPr/>
        </p:nvGrpSpPr>
        <p:grpSpPr>
          <a:xfrm>
            <a:off x="8137962" y="369322"/>
            <a:ext cx="711200" cy="711200"/>
            <a:chOff x="9883597" y="1122081"/>
            <a:chExt cx="711200" cy="7112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56CAE6-8D6C-427B-9F2F-C05FCA3917CE}"/>
                </a:ext>
              </a:extLst>
            </p:cNvPr>
            <p:cNvSpPr/>
            <p:nvPr/>
          </p:nvSpPr>
          <p:spPr>
            <a:xfrm>
              <a:off x="9883597" y="1122081"/>
              <a:ext cx="711200" cy="711200"/>
            </a:xfrm>
            <a:custGeom>
              <a:avLst/>
              <a:gdLst>
                <a:gd name="connsiteX0" fmla="*/ 0 w 711200"/>
                <a:gd name="connsiteY0" fmla="*/ 0 h 711200"/>
                <a:gd name="connsiteX1" fmla="*/ 711200 w 711200"/>
                <a:gd name="connsiteY1" fmla="*/ 0 h 711200"/>
                <a:gd name="connsiteX2" fmla="*/ 711200 w 711200"/>
                <a:gd name="connsiteY2" fmla="*/ 711200 h 711200"/>
                <a:gd name="connsiteX3" fmla="*/ 0 w 711200"/>
                <a:gd name="connsiteY3" fmla="*/ 7112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711200">
                  <a:moveTo>
                    <a:pt x="0" y="0"/>
                  </a:moveTo>
                  <a:lnTo>
                    <a:pt x="711200" y="0"/>
                  </a:lnTo>
                  <a:lnTo>
                    <a:pt x="711200" y="711200"/>
                  </a:lnTo>
                  <a:lnTo>
                    <a:pt x="0" y="711200"/>
                  </a:lnTo>
                  <a:close/>
                </a:path>
              </a:pathLst>
            </a:custGeom>
            <a:solidFill>
              <a:srgbClr val="66392E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7D5C077-2ECB-4542-B463-DF2AFB59DCAD}"/>
                </a:ext>
              </a:extLst>
            </p:cNvPr>
            <p:cNvSpPr/>
            <p:nvPr/>
          </p:nvSpPr>
          <p:spPr>
            <a:xfrm>
              <a:off x="10179741" y="1526327"/>
              <a:ext cx="218101" cy="85344"/>
            </a:xfrm>
            <a:custGeom>
              <a:avLst/>
              <a:gdLst>
                <a:gd name="connsiteX0" fmla="*/ 134180 w 218101"/>
                <a:gd name="connsiteY0" fmla="*/ 90749 h 85344"/>
                <a:gd name="connsiteX1" fmla="*/ 0 w 218101"/>
                <a:gd name="connsiteY1" fmla="*/ 8629 h 85344"/>
                <a:gd name="connsiteX2" fmla="*/ 16784 w 218101"/>
                <a:gd name="connsiteY2" fmla="*/ 0 h 85344"/>
                <a:gd name="connsiteX3" fmla="*/ 194175 w 218101"/>
                <a:gd name="connsiteY3" fmla="*/ 57270 h 85344"/>
                <a:gd name="connsiteX4" fmla="*/ 214403 w 218101"/>
                <a:gd name="connsiteY4" fmla="*/ 44474 h 85344"/>
                <a:gd name="connsiteX5" fmla="*/ 225972 w 218101"/>
                <a:gd name="connsiteY5" fmla="*/ 59456 h 85344"/>
                <a:gd name="connsiteX6" fmla="*/ 143568 w 218101"/>
                <a:gd name="connsiteY6" fmla="*/ 9046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101" h="85344">
                  <a:moveTo>
                    <a:pt x="134180" y="90749"/>
                  </a:moveTo>
                  <a:cubicBezTo>
                    <a:pt x="77580" y="90750"/>
                    <a:pt x="25753" y="59031"/>
                    <a:pt x="0" y="8629"/>
                  </a:cubicBezTo>
                  <a:lnTo>
                    <a:pt x="16784" y="0"/>
                  </a:lnTo>
                  <a:cubicBezTo>
                    <a:pt x="49955" y="64800"/>
                    <a:pt x="129375" y="90440"/>
                    <a:pt x="194175" y="57270"/>
                  </a:cubicBezTo>
                  <a:cubicBezTo>
                    <a:pt x="201292" y="53627"/>
                    <a:pt x="208062" y="49344"/>
                    <a:pt x="214403" y="44474"/>
                  </a:cubicBezTo>
                  <a:lnTo>
                    <a:pt x="225972" y="59456"/>
                  </a:lnTo>
                  <a:cubicBezTo>
                    <a:pt x="202232" y="77817"/>
                    <a:pt x="173523" y="88621"/>
                    <a:pt x="143568" y="90465"/>
                  </a:cubicBezTo>
                  <a:close/>
                </a:path>
              </a:pathLst>
            </a:custGeom>
            <a:solidFill>
              <a:srgbClr val="FFFFFF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594446D-4A2D-4969-8DB2-B8CD213CCA03}"/>
                </a:ext>
              </a:extLst>
            </p:cNvPr>
            <p:cNvSpPr/>
            <p:nvPr/>
          </p:nvSpPr>
          <p:spPr>
            <a:xfrm>
              <a:off x="10170637" y="1316002"/>
              <a:ext cx="132757" cy="104309"/>
            </a:xfrm>
            <a:custGeom>
              <a:avLst/>
              <a:gdLst>
                <a:gd name="connsiteX0" fmla="*/ 18017 w 132757"/>
                <a:gd name="connsiteY0" fmla="*/ 109525 h 104309"/>
                <a:gd name="connsiteX1" fmla="*/ 0 w 132757"/>
                <a:gd name="connsiteY1" fmla="*/ 103646 h 104309"/>
                <a:gd name="connsiteX2" fmla="*/ 133895 w 132757"/>
                <a:gd name="connsiteY2" fmla="*/ 0 h 104309"/>
                <a:gd name="connsiteX3" fmla="*/ 135128 w 132757"/>
                <a:gd name="connsiteY3" fmla="*/ 18965 h 104309"/>
                <a:gd name="connsiteX4" fmla="*/ 18017 w 132757"/>
                <a:gd name="connsiteY4" fmla="*/ 109525 h 10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757" h="104309">
                  <a:moveTo>
                    <a:pt x="18017" y="109525"/>
                  </a:moveTo>
                  <a:lnTo>
                    <a:pt x="0" y="103646"/>
                  </a:lnTo>
                  <a:cubicBezTo>
                    <a:pt x="18983" y="44788"/>
                    <a:pt x="72158" y="3625"/>
                    <a:pt x="133895" y="0"/>
                  </a:cubicBezTo>
                  <a:lnTo>
                    <a:pt x="135128" y="18965"/>
                  </a:lnTo>
                  <a:cubicBezTo>
                    <a:pt x="81137" y="22074"/>
                    <a:pt x="34610" y="58053"/>
                    <a:pt x="18017" y="109525"/>
                  </a:cubicBezTo>
                  <a:close/>
                </a:path>
              </a:pathLst>
            </a:custGeom>
            <a:solidFill>
              <a:srgbClr val="FFFFFF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4350651-FE02-4DB3-A801-C7C828092C6E}"/>
                </a:ext>
              </a:extLst>
            </p:cNvPr>
            <p:cNvSpPr/>
            <p:nvPr/>
          </p:nvSpPr>
          <p:spPr>
            <a:xfrm>
              <a:off x="10204301" y="1357161"/>
              <a:ext cx="218101" cy="94827"/>
            </a:xfrm>
            <a:custGeom>
              <a:avLst/>
              <a:gdLst>
                <a:gd name="connsiteX0" fmla="*/ 18965 w 218101"/>
                <a:gd name="connsiteY0" fmla="*/ 99184 h 94826"/>
                <a:gd name="connsiteX1" fmla="*/ 0 w 218101"/>
                <a:gd name="connsiteY1" fmla="*/ 96623 h 94826"/>
                <a:gd name="connsiteX2" fmla="*/ 127019 w 218101"/>
                <a:gd name="connsiteY2" fmla="*/ 1125 h 94826"/>
                <a:gd name="connsiteX3" fmla="*/ 220757 w 218101"/>
                <a:gd name="connsiteY3" fmla="*/ 87141 h 94826"/>
                <a:gd name="connsiteX4" fmla="*/ 202265 w 218101"/>
                <a:gd name="connsiteY4" fmla="*/ 91408 h 94826"/>
                <a:gd name="connsiteX5" fmla="*/ 90169 w 218101"/>
                <a:gd name="connsiteY5" fmla="*/ 21529 h 94826"/>
                <a:gd name="connsiteX6" fmla="*/ 18776 w 218101"/>
                <a:gd name="connsiteY6" fmla="*/ 99563 h 9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101" h="94826">
                  <a:moveTo>
                    <a:pt x="18965" y="99184"/>
                  </a:moveTo>
                  <a:lnTo>
                    <a:pt x="0" y="96623"/>
                  </a:lnTo>
                  <a:cubicBezTo>
                    <a:pt x="8704" y="35177"/>
                    <a:pt x="65573" y="-7579"/>
                    <a:pt x="127019" y="1125"/>
                  </a:cubicBezTo>
                  <a:cubicBezTo>
                    <a:pt x="173050" y="7645"/>
                    <a:pt x="210313" y="41839"/>
                    <a:pt x="220757" y="87141"/>
                  </a:cubicBezTo>
                  <a:lnTo>
                    <a:pt x="202265" y="91408"/>
                  </a:lnTo>
                  <a:cubicBezTo>
                    <a:pt x="190607" y="41157"/>
                    <a:pt x="140420" y="9871"/>
                    <a:pt x="90169" y="21529"/>
                  </a:cubicBezTo>
                  <a:cubicBezTo>
                    <a:pt x="52518" y="30263"/>
                    <a:pt x="24136" y="61286"/>
                    <a:pt x="18776" y="99563"/>
                  </a:cubicBezTo>
                  <a:close/>
                </a:path>
              </a:pathLst>
            </a:custGeom>
            <a:solidFill>
              <a:srgbClr val="FFFFFF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C4F814E-B621-46F1-81E9-4E83C58929D8}"/>
                </a:ext>
              </a:extLst>
            </p:cNvPr>
            <p:cNvSpPr/>
            <p:nvPr/>
          </p:nvSpPr>
          <p:spPr>
            <a:xfrm>
              <a:off x="10206008" y="1493707"/>
              <a:ext cx="113792" cy="85344"/>
            </a:xfrm>
            <a:custGeom>
              <a:avLst/>
              <a:gdLst>
                <a:gd name="connsiteX0" fmla="*/ 108577 w 113792"/>
                <a:gd name="connsiteY0" fmla="*/ 87810 h 85344"/>
                <a:gd name="connsiteX1" fmla="*/ 0 w 113792"/>
                <a:gd name="connsiteY1" fmla="*/ 4931 h 85344"/>
                <a:gd name="connsiteX2" fmla="*/ 18302 w 113792"/>
                <a:gd name="connsiteY2" fmla="*/ 0 h 85344"/>
                <a:gd name="connsiteX3" fmla="*/ 114266 w 113792"/>
                <a:gd name="connsiteY3" fmla="*/ 68655 h 85344"/>
                <a:gd name="connsiteX4" fmla="*/ 115404 w 113792"/>
                <a:gd name="connsiteY4" fmla="*/ 87620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92" h="85344">
                  <a:moveTo>
                    <a:pt x="108577" y="87810"/>
                  </a:moveTo>
                  <a:cubicBezTo>
                    <a:pt x="57864" y="87745"/>
                    <a:pt x="13435" y="53831"/>
                    <a:pt x="0" y="4931"/>
                  </a:cubicBezTo>
                  <a:lnTo>
                    <a:pt x="18302" y="0"/>
                  </a:lnTo>
                  <a:cubicBezTo>
                    <a:pt x="30051" y="42684"/>
                    <a:pt x="70075" y="71318"/>
                    <a:pt x="114266" y="68655"/>
                  </a:cubicBezTo>
                  <a:lnTo>
                    <a:pt x="115404" y="87620"/>
                  </a:lnTo>
                  <a:close/>
                </a:path>
              </a:pathLst>
            </a:custGeom>
            <a:solidFill>
              <a:srgbClr val="FFFFFF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77EE970-9114-40CC-A0CF-3BB696A97AB3}"/>
                </a:ext>
              </a:extLst>
            </p:cNvPr>
            <p:cNvSpPr/>
            <p:nvPr/>
          </p:nvSpPr>
          <p:spPr>
            <a:xfrm>
              <a:off x="10084061" y="1586068"/>
              <a:ext cx="75861" cy="75861"/>
            </a:xfrm>
            <a:custGeom>
              <a:avLst/>
              <a:gdLst>
                <a:gd name="connsiteX0" fmla="*/ 39638 w 75861"/>
                <a:gd name="connsiteY0" fmla="*/ 79085 h 75861"/>
                <a:gd name="connsiteX1" fmla="*/ 0 w 75861"/>
                <a:gd name="connsiteY1" fmla="*/ 39638 h 75861"/>
                <a:gd name="connsiteX2" fmla="*/ 39448 w 75861"/>
                <a:gd name="connsiteY2" fmla="*/ 0 h 75861"/>
                <a:gd name="connsiteX3" fmla="*/ 79085 w 75861"/>
                <a:gd name="connsiteY3" fmla="*/ 39448 h 75861"/>
                <a:gd name="connsiteX4" fmla="*/ 79085 w 75861"/>
                <a:gd name="connsiteY4" fmla="*/ 39543 h 75861"/>
                <a:gd name="connsiteX5" fmla="*/ 39638 w 75861"/>
                <a:gd name="connsiteY5" fmla="*/ 79085 h 75861"/>
                <a:gd name="connsiteX6" fmla="*/ 39638 w 75861"/>
                <a:gd name="connsiteY6" fmla="*/ 19060 h 75861"/>
                <a:gd name="connsiteX7" fmla="*/ 18966 w 75861"/>
                <a:gd name="connsiteY7" fmla="*/ 39543 h 75861"/>
                <a:gd name="connsiteX8" fmla="*/ 39448 w 75861"/>
                <a:gd name="connsiteY8" fmla="*/ 60214 h 75861"/>
                <a:gd name="connsiteX9" fmla="*/ 60120 w 75861"/>
                <a:gd name="connsiteY9" fmla="*/ 39732 h 75861"/>
                <a:gd name="connsiteX10" fmla="*/ 60120 w 75861"/>
                <a:gd name="connsiteY10" fmla="*/ 39543 h 75861"/>
                <a:gd name="connsiteX11" fmla="*/ 39638 w 75861"/>
                <a:gd name="connsiteY11" fmla="*/ 19060 h 75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861" h="75861">
                  <a:moveTo>
                    <a:pt x="39638" y="79085"/>
                  </a:moveTo>
                  <a:cubicBezTo>
                    <a:pt x="17799" y="79138"/>
                    <a:pt x="52" y="61476"/>
                    <a:pt x="0" y="39638"/>
                  </a:cubicBezTo>
                  <a:cubicBezTo>
                    <a:pt x="-52" y="17799"/>
                    <a:pt x="17609" y="52"/>
                    <a:pt x="39448" y="0"/>
                  </a:cubicBezTo>
                  <a:cubicBezTo>
                    <a:pt x="61287" y="-52"/>
                    <a:pt x="79033" y="17609"/>
                    <a:pt x="79085" y="39448"/>
                  </a:cubicBezTo>
                  <a:cubicBezTo>
                    <a:pt x="79085" y="39479"/>
                    <a:pt x="79085" y="39511"/>
                    <a:pt x="79085" y="39543"/>
                  </a:cubicBezTo>
                  <a:cubicBezTo>
                    <a:pt x="79086" y="61344"/>
                    <a:pt x="61439" y="79033"/>
                    <a:pt x="39638" y="79085"/>
                  </a:cubicBezTo>
                  <a:close/>
                  <a:moveTo>
                    <a:pt x="39638" y="19060"/>
                  </a:moveTo>
                  <a:cubicBezTo>
                    <a:pt x="28273" y="19008"/>
                    <a:pt x="19018" y="28178"/>
                    <a:pt x="18966" y="39543"/>
                  </a:cubicBezTo>
                  <a:cubicBezTo>
                    <a:pt x="18914" y="50907"/>
                    <a:pt x="28084" y="60162"/>
                    <a:pt x="39448" y="60214"/>
                  </a:cubicBezTo>
                  <a:cubicBezTo>
                    <a:pt x="50813" y="60267"/>
                    <a:pt x="60068" y="51096"/>
                    <a:pt x="60120" y="39732"/>
                  </a:cubicBezTo>
                  <a:cubicBezTo>
                    <a:pt x="60120" y="39669"/>
                    <a:pt x="60120" y="39606"/>
                    <a:pt x="60120" y="39543"/>
                  </a:cubicBezTo>
                  <a:cubicBezTo>
                    <a:pt x="60068" y="28252"/>
                    <a:pt x="50928" y="19112"/>
                    <a:pt x="39638" y="19060"/>
                  </a:cubicBezTo>
                  <a:close/>
                </a:path>
              </a:pathLst>
            </a:custGeom>
            <a:solidFill>
              <a:srgbClr val="FFFFFF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A3F1C4A-E6E7-4A94-AE58-CF95B651E88D}"/>
                </a:ext>
              </a:extLst>
            </p:cNvPr>
            <p:cNvSpPr/>
            <p:nvPr/>
          </p:nvSpPr>
          <p:spPr>
            <a:xfrm>
              <a:off x="10084061" y="1290114"/>
              <a:ext cx="75861" cy="75861"/>
            </a:xfrm>
            <a:custGeom>
              <a:avLst/>
              <a:gdLst>
                <a:gd name="connsiteX0" fmla="*/ 39637 w 75861"/>
                <a:gd name="connsiteY0" fmla="*/ 79085 h 75861"/>
                <a:gd name="connsiteX1" fmla="*/ 0 w 75861"/>
                <a:gd name="connsiteY1" fmla="*/ 39637 h 75861"/>
                <a:gd name="connsiteX2" fmla="*/ 39448 w 75861"/>
                <a:gd name="connsiteY2" fmla="*/ 0 h 75861"/>
                <a:gd name="connsiteX3" fmla="*/ 79085 w 75861"/>
                <a:gd name="connsiteY3" fmla="*/ 39448 h 75861"/>
                <a:gd name="connsiteX4" fmla="*/ 79085 w 75861"/>
                <a:gd name="connsiteY4" fmla="*/ 39637 h 75861"/>
                <a:gd name="connsiteX5" fmla="*/ 39637 w 75861"/>
                <a:gd name="connsiteY5" fmla="*/ 79085 h 75861"/>
                <a:gd name="connsiteX6" fmla="*/ 39637 w 75861"/>
                <a:gd name="connsiteY6" fmla="*/ 19060 h 75861"/>
                <a:gd name="connsiteX7" fmla="*/ 18965 w 75861"/>
                <a:gd name="connsiteY7" fmla="*/ 39542 h 75861"/>
                <a:gd name="connsiteX8" fmla="*/ 39448 w 75861"/>
                <a:gd name="connsiteY8" fmla="*/ 60214 h 75861"/>
                <a:gd name="connsiteX9" fmla="*/ 60120 w 75861"/>
                <a:gd name="connsiteY9" fmla="*/ 39732 h 75861"/>
                <a:gd name="connsiteX10" fmla="*/ 60120 w 75861"/>
                <a:gd name="connsiteY10" fmla="*/ 39637 h 75861"/>
                <a:gd name="connsiteX11" fmla="*/ 39637 w 75861"/>
                <a:gd name="connsiteY11" fmla="*/ 19060 h 75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861" h="75861">
                  <a:moveTo>
                    <a:pt x="39637" y="79085"/>
                  </a:moveTo>
                  <a:cubicBezTo>
                    <a:pt x="17799" y="79138"/>
                    <a:pt x="52" y="61476"/>
                    <a:pt x="0" y="39637"/>
                  </a:cubicBezTo>
                  <a:cubicBezTo>
                    <a:pt x="-52" y="17799"/>
                    <a:pt x="17609" y="52"/>
                    <a:pt x="39448" y="0"/>
                  </a:cubicBezTo>
                  <a:cubicBezTo>
                    <a:pt x="61287" y="-52"/>
                    <a:pt x="79033" y="17609"/>
                    <a:pt x="79085" y="39448"/>
                  </a:cubicBezTo>
                  <a:cubicBezTo>
                    <a:pt x="79085" y="39511"/>
                    <a:pt x="79085" y="39574"/>
                    <a:pt x="79085" y="39637"/>
                  </a:cubicBezTo>
                  <a:cubicBezTo>
                    <a:pt x="79033" y="61402"/>
                    <a:pt x="61402" y="79033"/>
                    <a:pt x="39637" y="79085"/>
                  </a:cubicBezTo>
                  <a:close/>
                  <a:moveTo>
                    <a:pt x="39637" y="19060"/>
                  </a:moveTo>
                  <a:cubicBezTo>
                    <a:pt x="28273" y="19008"/>
                    <a:pt x="19018" y="28178"/>
                    <a:pt x="18965" y="39542"/>
                  </a:cubicBezTo>
                  <a:cubicBezTo>
                    <a:pt x="18913" y="50907"/>
                    <a:pt x="28083" y="60162"/>
                    <a:pt x="39448" y="60214"/>
                  </a:cubicBezTo>
                  <a:cubicBezTo>
                    <a:pt x="50812" y="60267"/>
                    <a:pt x="60067" y="51096"/>
                    <a:pt x="60120" y="39732"/>
                  </a:cubicBezTo>
                  <a:cubicBezTo>
                    <a:pt x="60120" y="39701"/>
                    <a:pt x="60120" y="39669"/>
                    <a:pt x="60120" y="39637"/>
                  </a:cubicBezTo>
                  <a:cubicBezTo>
                    <a:pt x="60120" y="28310"/>
                    <a:pt x="50965" y="19112"/>
                    <a:pt x="39637" y="19060"/>
                  </a:cubicBezTo>
                  <a:close/>
                </a:path>
              </a:pathLst>
            </a:custGeom>
            <a:solidFill>
              <a:srgbClr val="FFFFFF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16F62F3-AD57-4667-AA4E-701797CBE1B4}"/>
                </a:ext>
              </a:extLst>
            </p:cNvPr>
            <p:cNvSpPr/>
            <p:nvPr/>
          </p:nvSpPr>
          <p:spPr>
            <a:xfrm>
              <a:off x="10011518" y="1438992"/>
              <a:ext cx="75861" cy="75861"/>
            </a:xfrm>
            <a:custGeom>
              <a:avLst/>
              <a:gdLst>
                <a:gd name="connsiteX0" fmla="*/ 39543 w 75861"/>
                <a:gd name="connsiteY0" fmla="*/ 79085 h 75861"/>
                <a:gd name="connsiteX1" fmla="*/ 0 w 75861"/>
                <a:gd name="connsiteY1" fmla="*/ 39543 h 75861"/>
                <a:gd name="connsiteX2" fmla="*/ 39543 w 75861"/>
                <a:gd name="connsiteY2" fmla="*/ 0 h 75861"/>
                <a:gd name="connsiteX3" fmla="*/ 79085 w 75861"/>
                <a:gd name="connsiteY3" fmla="*/ 39543 h 75861"/>
                <a:gd name="connsiteX4" fmla="*/ 39543 w 75861"/>
                <a:gd name="connsiteY4" fmla="*/ 79085 h 75861"/>
                <a:gd name="connsiteX5" fmla="*/ 39543 w 75861"/>
                <a:gd name="connsiteY5" fmla="*/ 19060 h 75861"/>
                <a:gd name="connsiteX6" fmla="*/ 18966 w 75861"/>
                <a:gd name="connsiteY6" fmla="*/ 39638 h 75861"/>
                <a:gd name="connsiteX7" fmla="*/ 39543 w 75861"/>
                <a:gd name="connsiteY7" fmla="*/ 60215 h 75861"/>
                <a:gd name="connsiteX8" fmla="*/ 60120 w 75861"/>
                <a:gd name="connsiteY8" fmla="*/ 39637 h 75861"/>
                <a:gd name="connsiteX9" fmla="*/ 60120 w 75861"/>
                <a:gd name="connsiteY9" fmla="*/ 39543 h 75861"/>
                <a:gd name="connsiteX10" fmla="*/ 39638 w 75861"/>
                <a:gd name="connsiteY10" fmla="*/ 19060 h 75861"/>
                <a:gd name="connsiteX11" fmla="*/ 39543 w 75861"/>
                <a:gd name="connsiteY11" fmla="*/ 19060 h 75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861" h="75861">
                  <a:moveTo>
                    <a:pt x="39543" y="79085"/>
                  </a:moveTo>
                  <a:cubicBezTo>
                    <a:pt x="17704" y="79085"/>
                    <a:pt x="0" y="61382"/>
                    <a:pt x="0" y="39543"/>
                  </a:cubicBezTo>
                  <a:cubicBezTo>
                    <a:pt x="0" y="17704"/>
                    <a:pt x="17704" y="0"/>
                    <a:pt x="39543" y="0"/>
                  </a:cubicBezTo>
                  <a:cubicBezTo>
                    <a:pt x="61382" y="0"/>
                    <a:pt x="79085" y="17704"/>
                    <a:pt x="79085" y="39543"/>
                  </a:cubicBezTo>
                  <a:cubicBezTo>
                    <a:pt x="79085" y="61382"/>
                    <a:pt x="61382" y="79085"/>
                    <a:pt x="39543" y="79085"/>
                  </a:cubicBezTo>
                  <a:close/>
                  <a:moveTo>
                    <a:pt x="39543" y="19060"/>
                  </a:moveTo>
                  <a:cubicBezTo>
                    <a:pt x="28178" y="19060"/>
                    <a:pt x="18965" y="28273"/>
                    <a:pt x="18966" y="39638"/>
                  </a:cubicBezTo>
                  <a:cubicBezTo>
                    <a:pt x="18966" y="51002"/>
                    <a:pt x="28179" y="60215"/>
                    <a:pt x="39543" y="60215"/>
                  </a:cubicBezTo>
                  <a:cubicBezTo>
                    <a:pt x="50908" y="60215"/>
                    <a:pt x="60120" y="51002"/>
                    <a:pt x="60120" y="39637"/>
                  </a:cubicBezTo>
                  <a:cubicBezTo>
                    <a:pt x="60120" y="39606"/>
                    <a:pt x="60120" y="39574"/>
                    <a:pt x="60120" y="39543"/>
                  </a:cubicBezTo>
                  <a:cubicBezTo>
                    <a:pt x="60120" y="28230"/>
                    <a:pt x="50950" y="19060"/>
                    <a:pt x="39638" y="19060"/>
                  </a:cubicBezTo>
                  <a:cubicBezTo>
                    <a:pt x="39606" y="19060"/>
                    <a:pt x="39574" y="19060"/>
                    <a:pt x="39543" y="19060"/>
                  </a:cubicBezTo>
                  <a:close/>
                </a:path>
              </a:pathLst>
            </a:custGeom>
            <a:solidFill>
              <a:srgbClr val="FFFFFF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21EE6E0-033A-40DC-9424-18C7F37E9A27}"/>
                </a:ext>
              </a:extLst>
            </p:cNvPr>
            <p:cNvSpPr/>
            <p:nvPr/>
          </p:nvSpPr>
          <p:spPr>
            <a:xfrm>
              <a:off x="10138419" y="1537081"/>
              <a:ext cx="56896" cy="66379"/>
            </a:xfrm>
            <a:custGeom>
              <a:avLst/>
              <a:gdLst>
                <a:gd name="connsiteX0" fmla="*/ 0 w 56896"/>
                <a:gd name="connsiteY0" fmla="*/ 54003 h 66378"/>
                <a:gd name="connsiteX1" fmla="*/ 50819 w 56896"/>
                <a:gd name="connsiteY1" fmla="*/ 0 h 66378"/>
                <a:gd name="connsiteX2" fmla="*/ 64630 w 56896"/>
                <a:gd name="connsiteY2" fmla="*/ 12997 h 66378"/>
                <a:gd name="connsiteX3" fmla="*/ 13812 w 56896"/>
                <a:gd name="connsiteY3" fmla="*/ 67000 h 6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96" h="66378">
                  <a:moveTo>
                    <a:pt x="0" y="54003"/>
                  </a:moveTo>
                  <a:lnTo>
                    <a:pt x="50819" y="0"/>
                  </a:lnTo>
                  <a:lnTo>
                    <a:pt x="64630" y="12997"/>
                  </a:lnTo>
                  <a:lnTo>
                    <a:pt x="13812" y="67000"/>
                  </a:lnTo>
                  <a:close/>
                </a:path>
              </a:pathLst>
            </a:custGeom>
            <a:solidFill>
              <a:srgbClr val="FFFFFF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12A1553-63DE-4215-B7C7-4B102CC04CBF}"/>
                </a:ext>
              </a:extLst>
            </p:cNvPr>
            <p:cNvSpPr/>
            <p:nvPr/>
          </p:nvSpPr>
          <p:spPr>
            <a:xfrm>
              <a:off x="10133236" y="1344128"/>
              <a:ext cx="56896" cy="56896"/>
            </a:xfrm>
            <a:custGeom>
              <a:avLst/>
              <a:gdLst>
                <a:gd name="connsiteX0" fmla="*/ 0 w 56896"/>
                <a:gd name="connsiteY0" fmla="*/ 13403 h 56896"/>
                <a:gd name="connsiteX1" fmla="*/ 13418 w 56896"/>
                <a:gd name="connsiteY1" fmla="*/ 0 h 56896"/>
                <a:gd name="connsiteX2" fmla="*/ 60598 w 56896"/>
                <a:gd name="connsiteY2" fmla="*/ 47230 h 56896"/>
                <a:gd name="connsiteX3" fmla="*/ 47180 w 56896"/>
                <a:gd name="connsiteY3" fmla="*/ 60633 h 5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96" h="56896">
                  <a:moveTo>
                    <a:pt x="0" y="13403"/>
                  </a:moveTo>
                  <a:lnTo>
                    <a:pt x="13418" y="0"/>
                  </a:lnTo>
                  <a:lnTo>
                    <a:pt x="60598" y="47230"/>
                  </a:lnTo>
                  <a:lnTo>
                    <a:pt x="47180" y="60633"/>
                  </a:lnTo>
                  <a:close/>
                </a:path>
              </a:pathLst>
            </a:custGeom>
            <a:solidFill>
              <a:srgbClr val="FFFFFF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3A0E9A8-CF0B-4397-AB5E-04335B351C3F}"/>
                </a:ext>
              </a:extLst>
            </p:cNvPr>
            <p:cNvSpPr/>
            <p:nvPr/>
          </p:nvSpPr>
          <p:spPr>
            <a:xfrm>
              <a:off x="10083966" y="1469052"/>
              <a:ext cx="161205" cy="18965"/>
            </a:xfrm>
            <a:custGeom>
              <a:avLst/>
              <a:gdLst>
                <a:gd name="connsiteX0" fmla="*/ 0 w 161205"/>
                <a:gd name="connsiteY0" fmla="*/ 0 h 18965"/>
                <a:gd name="connsiteX1" fmla="*/ 163671 w 161205"/>
                <a:gd name="connsiteY1" fmla="*/ 0 h 18965"/>
                <a:gd name="connsiteX2" fmla="*/ 163671 w 161205"/>
                <a:gd name="connsiteY2" fmla="*/ 18965 h 18965"/>
                <a:gd name="connsiteX3" fmla="*/ 0 w 161205"/>
                <a:gd name="connsiteY3" fmla="*/ 18965 h 18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205" h="18965">
                  <a:moveTo>
                    <a:pt x="0" y="0"/>
                  </a:moveTo>
                  <a:lnTo>
                    <a:pt x="163671" y="0"/>
                  </a:lnTo>
                  <a:lnTo>
                    <a:pt x="163671" y="18965"/>
                  </a:lnTo>
                  <a:lnTo>
                    <a:pt x="0" y="18965"/>
                  </a:lnTo>
                  <a:close/>
                </a:path>
              </a:pathLst>
            </a:custGeom>
            <a:solidFill>
              <a:srgbClr val="FFFFFF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5B9B37E-193E-4036-9322-02AA3D216D3E}"/>
                </a:ext>
              </a:extLst>
            </p:cNvPr>
            <p:cNvSpPr/>
            <p:nvPr/>
          </p:nvSpPr>
          <p:spPr>
            <a:xfrm>
              <a:off x="10238522" y="1396540"/>
              <a:ext cx="151723" cy="151723"/>
            </a:xfrm>
            <a:custGeom>
              <a:avLst/>
              <a:gdLst>
                <a:gd name="connsiteX0" fmla="*/ 77675 w 151722"/>
                <a:gd name="connsiteY0" fmla="*/ 155201 h 151722"/>
                <a:gd name="connsiteX1" fmla="*/ 73218 w 151722"/>
                <a:gd name="connsiteY1" fmla="*/ 155201 h 151722"/>
                <a:gd name="connsiteX2" fmla="*/ 130 w 151722"/>
                <a:gd name="connsiteY2" fmla="*/ 73218 h 151722"/>
                <a:gd name="connsiteX3" fmla="*/ 82113 w 151722"/>
                <a:gd name="connsiteY3" fmla="*/ 130 h 151722"/>
                <a:gd name="connsiteX4" fmla="*/ 152872 w 151722"/>
                <a:gd name="connsiteY4" fmla="*/ 58288 h 151722"/>
                <a:gd name="connsiteX5" fmla="*/ 134571 w 151722"/>
                <a:gd name="connsiteY5" fmla="*/ 63029 h 151722"/>
                <a:gd name="connsiteX6" fmla="*/ 62984 w 151722"/>
                <a:gd name="connsiteY6" fmla="*/ 20475 h 151722"/>
                <a:gd name="connsiteX7" fmla="*/ 20430 w 151722"/>
                <a:gd name="connsiteY7" fmla="*/ 92062 h 151722"/>
                <a:gd name="connsiteX8" fmla="*/ 92016 w 151722"/>
                <a:gd name="connsiteY8" fmla="*/ 134616 h 151722"/>
                <a:gd name="connsiteX9" fmla="*/ 132390 w 151722"/>
                <a:gd name="connsiteY9" fmla="*/ 98874 h 151722"/>
                <a:gd name="connsiteX10" fmla="*/ 150122 w 151722"/>
                <a:gd name="connsiteY10" fmla="*/ 105701 h 151722"/>
                <a:gd name="connsiteX11" fmla="*/ 77675 w 151722"/>
                <a:gd name="connsiteY11" fmla="*/ 155201 h 151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22" h="151722">
                  <a:moveTo>
                    <a:pt x="77675" y="155201"/>
                  </a:moveTo>
                  <a:lnTo>
                    <a:pt x="73218" y="155201"/>
                  </a:lnTo>
                  <a:cubicBezTo>
                    <a:pt x="30396" y="152745"/>
                    <a:pt x="-2327" y="116039"/>
                    <a:pt x="130" y="73218"/>
                  </a:cubicBezTo>
                  <a:cubicBezTo>
                    <a:pt x="2586" y="30396"/>
                    <a:pt x="39291" y="-2327"/>
                    <a:pt x="82113" y="130"/>
                  </a:cubicBezTo>
                  <a:cubicBezTo>
                    <a:pt x="115837" y="2064"/>
                    <a:pt x="144444" y="25576"/>
                    <a:pt x="152872" y="58288"/>
                  </a:cubicBezTo>
                  <a:lnTo>
                    <a:pt x="134571" y="63029"/>
                  </a:lnTo>
                  <a:cubicBezTo>
                    <a:pt x="126554" y="31510"/>
                    <a:pt x="94503" y="12458"/>
                    <a:pt x="62984" y="20475"/>
                  </a:cubicBezTo>
                  <a:cubicBezTo>
                    <a:pt x="31465" y="28492"/>
                    <a:pt x="12413" y="60543"/>
                    <a:pt x="20430" y="92062"/>
                  </a:cubicBezTo>
                  <a:cubicBezTo>
                    <a:pt x="28447" y="123580"/>
                    <a:pt x="60497" y="142633"/>
                    <a:pt x="92016" y="134616"/>
                  </a:cubicBezTo>
                  <a:cubicBezTo>
                    <a:pt x="110459" y="129925"/>
                    <a:pt x="125497" y="116611"/>
                    <a:pt x="132390" y="98874"/>
                  </a:cubicBezTo>
                  <a:lnTo>
                    <a:pt x="150122" y="105701"/>
                  </a:lnTo>
                  <a:cubicBezTo>
                    <a:pt x="138544" y="135604"/>
                    <a:pt x="109741" y="155284"/>
                    <a:pt x="77675" y="155201"/>
                  </a:cubicBezTo>
                  <a:close/>
                </a:path>
              </a:pathLst>
            </a:custGeom>
            <a:solidFill>
              <a:srgbClr val="FFFFFF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324FF8F-D063-4F35-8AEC-FFB370791C97}"/>
                </a:ext>
              </a:extLst>
            </p:cNvPr>
            <p:cNvSpPr/>
            <p:nvPr/>
          </p:nvSpPr>
          <p:spPr>
            <a:xfrm>
              <a:off x="10348722" y="1469147"/>
              <a:ext cx="113792" cy="18965"/>
            </a:xfrm>
            <a:custGeom>
              <a:avLst/>
              <a:gdLst>
                <a:gd name="connsiteX0" fmla="*/ 0 w 113792"/>
                <a:gd name="connsiteY0" fmla="*/ 0 h 18965"/>
                <a:gd name="connsiteX1" fmla="*/ 118059 w 113792"/>
                <a:gd name="connsiteY1" fmla="*/ 0 h 18965"/>
                <a:gd name="connsiteX2" fmla="*/ 118059 w 113792"/>
                <a:gd name="connsiteY2" fmla="*/ 18965 h 18965"/>
                <a:gd name="connsiteX3" fmla="*/ 0 w 113792"/>
                <a:gd name="connsiteY3" fmla="*/ 18965 h 18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92" h="18965">
                  <a:moveTo>
                    <a:pt x="0" y="0"/>
                  </a:moveTo>
                  <a:lnTo>
                    <a:pt x="118059" y="0"/>
                  </a:lnTo>
                  <a:lnTo>
                    <a:pt x="118059" y="18965"/>
                  </a:lnTo>
                  <a:lnTo>
                    <a:pt x="0" y="18965"/>
                  </a:lnTo>
                  <a:close/>
                </a:path>
              </a:pathLst>
            </a:custGeom>
            <a:solidFill>
              <a:srgbClr val="FFFFFF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070A6CD-BAC6-4E9D-B6D7-327D43969F1A}"/>
                </a:ext>
              </a:extLst>
            </p:cNvPr>
            <p:cNvSpPr/>
            <p:nvPr/>
          </p:nvSpPr>
          <p:spPr>
            <a:xfrm>
              <a:off x="10422497" y="1494181"/>
              <a:ext cx="37931" cy="56896"/>
            </a:xfrm>
            <a:custGeom>
              <a:avLst/>
              <a:gdLst>
                <a:gd name="connsiteX0" fmla="*/ 15552 w 37930"/>
                <a:gd name="connsiteY0" fmla="*/ 57655 h 56896"/>
                <a:gd name="connsiteX1" fmla="*/ 0 w 37930"/>
                <a:gd name="connsiteY1" fmla="*/ 46844 h 56896"/>
                <a:gd name="connsiteX2" fmla="*/ 20577 w 37930"/>
                <a:gd name="connsiteY2" fmla="*/ 0 h 56896"/>
                <a:gd name="connsiteX3" fmla="*/ 39543 w 37930"/>
                <a:gd name="connsiteY3" fmla="*/ 3983 h 56896"/>
                <a:gd name="connsiteX4" fmla="*/ 15552 w 37930"/>
                <a:gd name="connsiteY4" fmla="*/ 57655 h 5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30" h="56896">
                  <a:moveTo>
                    <a:pt x="15552" y="57655"/>
                  </a:moveTo>
                  <a:lnTo>
                    <a:pt x="0" y="46844"/>
                  </a:lnTo>
                  <a:cubicBezTo>
                    <a:pt x="9883" y="32741"/>
                    <a:pt x="16877" y="16820"/>
                    <a:pt x="20577" y="0"/>
                  </a:cubicBezTo>
                  <a:lnTo>
                    <a:pt x="39543" y="3983"/>
                  </a:lnTo>
                  <a:cubicBezTo>
                    <a:pt x="35173" y="23284"/>
                    <a:pt x="27019" y="41526"/>
                    <a:pt x="15552" y="57655"/>
                  </a:cubicBezTo>
                  <a:close/>
                </a:path>
              </a:pathLst>
            </a:custGeom>
            <a:solidFill>
              <a:srgbClr val="FFFFFF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0C985B7-90DF-43B7-852B-E7AA1093D3A7}"/>
                </a:ext>
              </a:extLst>
            </p:cNvPr>
            <p:cNvSpPr/>
            <p:nvPr/>
          </p:nvSpPr>
          <p:spPr>
            <a:xfrm>
              <a:off x="10435962" y="1409975"/>
              <a:ext cx="18965" cy="47413"/>
            </a:xfrm>
            <a:custGeom>
              <a:avLst/>
              <a:gdLst>
                <a:gd name="connsiteX0" fmla="*/ 9483 w 18965"/>
                <a:gd name="connsiteY0" fmla="*/ 48172 h 47413"/>
                <a:gd name="connsiteX1" fmla="*/ 0 w 18965"/>
                <a:gd name="connsiteY1" fmla="*/ 7112 h 47413"/>
                <a:gd name="connsiteX2" fmla="*/ 17543 w 18965"/>
                <a:gd name="connsiteY2" fmla="*/ 0 h 47413"/>
                <a:gd name="connsiteX3" fmla="*/ 28163 w 18965"/>
                <a:gd name="connsiteY3" fmla="*/ 47413 h 4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65" h="47413">
                  <a:moveTo>
                    <a:pt x="9483" y="48172"/>
                  </a:moveTo>
                  <a:cubicBezTo>
                    <a:pt x="8506" y="34071"/>
                    <a:pt x="5305" y="20213"/>
                    <a:pt x="0" y="7112"/>
                  </a:cubicBezTo>
                  <a:lnTo>
                    <a:pt x="17543" y="0"/>
                  </a:lnTo>
                  <a:cubicBezTo>
                    <a:pt x="23689" y="15106"/>
                    <a:pt x="27278" y="31129"/>
                    <a:pt x="28163" y="47413"/>
                  </a:cubicBezTo>
                  <a:close/>
                </a:path>
              </a:pathLst>
            </a:custGeom>
            <a:solidFill>
              <a:srgbClr val="FFFFFF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F23B80F-53C2-4096-9B23-B3017998F9EE}"/>
              </a:ext>
            </a:extLst>
          </p:cNvPr>
          <p:cNvSpPr txBox="1"/>
          <p:nvPr/>
        </p:nvSpPr>
        <p:spPr>
          <a:xfrm>
            <a:off x="7837602" y="98175"/>
            <a:ext cx="1473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</a:rPr>
              <a:t>IoT Events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9415B66-1E52-44CE-8E04-9E3F480F7F12}"/>
              </a:ext>
            </a:extLst>
          </p:cNvPr>
          <p:cNvSpPr txBox="1"/>
          <p:nvPr/>
        </p:nvSpPr>
        <p:spPr>
          <a:xfrm>
            <a:off x="8678091" y="340857"/>
            <a:ext cx="3067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Device state monitoring (responding / not responding / lost)</a:t>
            </a:r>
          </a:p>
        </p:txBody>
      </p:sp>
      <p:grpSp>
        <p:nvGrpSpPr>
          <p:cNvPr id="43" name="Graphic 125">
            <a:extLst>
              <a:ext uri="{FF2B5EF4-FFF2-40B4-BE49-F238E27FC236}">
                <a16:creationId xmlns:a16="http://schemas.microsoft.com/office/drawing/2014/main" id="{1B01080F-99E8-46EF-9695-3F350A643609}"/>
              </a:ext>
            </a:extLst>
          </p:cNvPr>
          <p:cNvGrpSpPr/>
          <p:nvPr/>
        </p:nvGrpSpPr>
        <p:grpSpPr>
          <a:xfrm>
            <a:off x="882456" y="6056554"/>
            <a:ext cx="711200" cy="711200"/>
            <a:chOff x="3508666" y="3768338"/>
            <a:chExt cx="711200" cy="711200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6648A7B-AC3C-4DC4-9669-48366B4C6859}"/>
                </a:ext>
              </a:extLst>
            </p:cNvPr>
            <p:cNvSpPr/>
            <p:nvPr/>
          </p:nvSpPr>
          <p:spPr>
            <a:xfrm>
              <a:off x="3508666" y="3768338"/>
              <a:ext cx="711200" cy="711200"/>
            </a:xfrm>
            <a:custGeom>
              <a:avLst/>
              <a:gdLst>
                <a:gd name="connsiteX0" fmla="*/ 0 w 711200"/>
                <a:gd name="connsiteY0" fmla="*/ 0 h 711200"/>
                <a:gd name="connsiteX1" fmla="*/ 711200 w 711200"/>
                <a:gd name="connsiteY1" fmla="*/ 0 h 711200"/>
                <a:gd name="connsiteX2" fmla="*/ 711200 w 711200"/>
                <a:gd name="connsiteY2" fmla="*/ 711200 h 711200"/>
                <a:gd name="connsiteX3" fmla="*/ 0 w 711200"/>
                <a:gd name="connsiteY3" fmla="*/ 7112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711200">
                  <a:moveTo>
                    <a:pt x="0" y="0"/>
                  </a:moveTo>
                  <a:lnTo>
                    <a:pt x="711200" y="0"/>
                  </a:lnTo>
                  <a:lnTo>
                    <a:pt x="711200" y="711200"/>
                  </a:lnTo>
                  <a:lnTo>
                    <a:pt x="0" y="711200"/>
                  </a:lnTo>
                  <a:close/>
                </a:path>
              </a:pathLst>
            </a:custGeom>
            <a:solidFill>
              <a:srgbClr val="66392E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45" name="Graphic 125">
              <a:extLst>
                <a:ext uri="{FF2B5EF4-FFF2-40B4-BE49-F238E27FC236}">
                  <a16:creationId xmlns:a16="http://schemas.microsoft.com/office/drawing/2014/main" id="{F7E2ACD1-AD92-463C-B893-2987DF2CCFB8}"/>
                </a:ext>
              </a:extLst>
            </p:cNvPr>
            <p:cNvGrpSpPr/>
            <p:nvPr/>
          </p:nvGrpSpPr>
          <p:grpSpPr>
            <a:xfrm>
              <a:off x="3629528" y="3910578"/>
              <a:ext cx="464651" cy="426720"/>
              <a:chOff x="3629528" y="3910578"/>
              <a:chExt cx="464651" cy="426720"/>
            </a:xfrm>
            <a:solidFill>
              <a:srgbClr val="FFFFFF"/>
            </a:solidFill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1303C502-6F7D-49B2-826D-6ACC66B5FB2B}"/>
                  </a:ext>
                </a:extLst>
              </p:cNvPr>
              <p:cNvSpPr/>
              <p:nvPr/>
            </p:nvSpPr>
            <p:spPr>
              <a:xfrm>
                <a:off x="3629528" y="3910578"/>
                <a:ext cx="436203" cy="312928"/>
              </a:xfrm>
              <a:custGeom>
                <a:avLst/>
                <a:gdLst>
                  <a:gd name="connsiteX0" fmla="*/ 400685 w 436202"/>
                  <a:gd name="connsiteY0" fmla="*/ 0 h 312928"/>
                  <a:gd name="connsiteX1" fmla="*/ 35223 w 436202"/>
                  <a:gd name="connsiteY1" fmla="*/ 0 h 312928"/>
                  <a:gd name="connsiteX2" fmla="*/ 42 w 436202"/>
                  <a:gd name="connsiteY2" fmla="*/ 38879 h 312928"/>
                  <a:gd name="connsiteX3" fmla="*/ 42 w 436202"/>
                  <a:gd name="connsiteY3" fmla="*/ 274049 h 312928"/>
                  <a:gd name="connsiteX4" fmla="*/ 35223 w 436202"/>
                  <a:gd name="connsiteY4" fmla="*/ 312928 h 312928"/>
                  <a:gd name="connsiteX5" fmla="*/ 237109 w 436202"/>
                  <a:gd name="connsiteY5" fmla="*/ 312928 h 312928"/>
                  <a:gd name="connsiteX6" fmla="*/ 237109 w 436202"/>
                  <a:gd name="connsiteY6" fmla="*/ 293963 h 312928"/>
                  <a:gd name="connsiteX7" fmla="*/ 35223 w 436202"/>
                  <a:gd name="connsiteY7" fmla="*/ 293963 h 312928"/>
                  <a:gd name="connsiteX8" fmla="*/ 19008 w 436202"/>
                  <a:gd name="connsiteY8" fmla="*/ 274049 h 312928"/>
                  <a:gd name="connsiteX9" fmla="*/ 19008 w 436202"/>
                  <a:gd name="connsiteY9" fmla="*/ 113792 h 312928"/>
                  <a:gd name="connsiteX10" fmla="*/ 189696 w 436202"/>
                  <a:gd name="connsiteY10" fmla="*/ 113792 h 312928"/>
                  <a:gd name="connsiteX11" fmla="*/ 189696 w 436202"/>
                  <a:gd name="connsiteY11" fmla="*/ 256032 h 312928"/>
                  <a:gd name="connsiteX12" fmla="*/ 199178 w 436202"/>
                  <a:gd name="connsiteY12" fmla="*/ 265515 h 312928"/>
                  <a:gd name="connsiteX13" fmla="*/ 275040 w 436202"/>
                  <a:gd name="connsiteY13" fmla="*/ 265515 h 312928"/>
                  <a:gd name="connsiteX14" fmla="*/ 275040 w 436202"/>
                  <a:gd name="connsiteY14" fmla="*/ 246549 h 312928"/>
                  <a:gd name="connsiteX15" fmla="*/ 212928 w 436202"/>
                  <a:gd name="connsiteY15" fmla="*/ 246549 h 312928"/>
                  <a:gd name="connsiteX16" fmla="*/ 212928 w 436202"/>
                  <a:gd name="connsiteY16" fmla="*/ 243705 h 312928"/>
                  <a:gd name="connsiteX17" fmla="*/ 265367 w 436202"/>
                  <a:gd name="connsiteY17" fmla="*/ 173248 h 312928"/>
                  <a:gd name="connsiteX18" fmla="*/ 312022 w 436202"/>
                  <a:gd name="connsiteY18" fmla="*/ 173248 h 312928"/>
                  <a:gd name="connsiteX19" fmla="*/ 353935 w 436202"/>
                  <a:gd name="connsiteY19" fmla="*/ 205679 h 312928"/>
                  <a:gd name="connsiteX20" fmla="*/ 370056 w 436202"/>
                  <a:gd name="connsiteY20" fmla="*/ 196196 h 312928"/>
                  <a:gd name="connsiteX21" fmla="*/ 370056 w 436202"/>
                  <a:gd name="connsiteY21" fmla="*/ 196196 h 312928"/>
                  <a:gd name="connsiteX22" fmla="*/ 328901 w 436202"/>
                  <a:gd name="connsiteY22" fmla="*/ 159973 h 312928"/>
                  <a:gd name="connsiteX23" fmla="*/ 340944 w 436202"/>
                  <a:gd name="connsiteY23" fmla="*/ 126973 h 312928"/>
                  <a:gd name="connsiteX24" fmla="*/ 288790 w 436202"/>
                  <a:gd name="connsiteY24" fmla="*/ 74818 h 312928"/>
                  <a:gd name="connsiteX25" fmla="*/ 236635 w 436202"/>
                  <a:gd name="connsiteY25" fmla="*/ 126973 h 312928"/>
                  <a:gd name="connsiteX26" fmla="*/ 248962 w 436202"/>
                  <a:gd name="connsiteY26" fmla="*/ 159309 h 312928"/>
                  <a:gd name="connsiteX27" fmla="*/ 208946 w 436202"/>
                  <a:gd name="connsiteY27" fmla="*/ 193636 h 312928"/>
                  <a:gd name="connsiteX28" fmla="*/ 208946 w 436202"/>
                  <a:gd name="connsiteY28" fmla="*/ 66379 h 312928"/>
                  <a:gd name="connsiteX29" fmla="*/ 370151 w 436202"/>
                  <a:gd name="connsiteY29" fmla="*/ 66379 h 312928"/>
                  <a:gd name="connsiteX30" fmla="*/ 370151 w 436202"/>
                  <a:gd name="connsiteY30" fmla="*/ 196291 h 312928"/>
                  <a:gd name="connsiteX31" fmla="*/ 370151 w 436202"/>
                  <a:gd name="connsiteY31" fmla="*/ 196291 h 312928"/>
                  <a:gd name="connsiteX32" fmla="*/ 370151 w 436202"/>
                  <a:gd name="connsiteY32" fmla="*/ 199136 h 312928"/>
                  <a:gd name="connsiteX33" fmla="*/ 389116 w 436202"/>
                  <a:gd name="connsiteY33" fmla="*/ 199136 h 312928"/>
                  <a:gd name="connsiteX34" fmla="*/ 389116 w 436202"/>
                  <a:gd name="connsiteY34" fmla="*/ 113792 h 312928"/>
                  <a:gd name="connsiteX35" fmla="*/ 417564 w 436202"/>
                  <a:gd name="connsiteY35" fmla="*/ 113792 h 312928"/>
                  <a:gd name="connsiteX36" fmla="*/ 417564 w 436202"/>
                  <a:gd name="connsiteY36" fmla="*/ 208619 h 312928"/>
                  <a:gd name="connsiteX37" fmla="*/ 436530 w 436202"/>
                  <a:gd name="connsiteY37" fmla="*/ 208619 h 312928"/>
                  <a:gd name="connsiteX38" fmla="*/ 436530 w 436202"/>
                  <a:gd name="connsiteY38" fmla="*/ 38879 h 312928"/>
                  <a:gd name="connsiteX39" fmla="*/ 401127 w 436202"/>
                  <a:gd name="connsiteY39" fmla="*/ 18 h 312928"/>
                  <a:gd name="connsiteX40" fmla="*/ 400685 w 436202"/>
                  <a:gd name="connsiteY40" fmla="*/ 0 h 312928"/>
                  <a:gd name="connsiteX41" fmla="*/ 288790 w 436202"/>
                  <a:gd name="connsiteY41" fmla="*/ 93594 h 312928"/>
                  <a:gd name="connsiteX42" fmla="*/ 321979 w 436202"/>
                  <a:gd name="connsiteY42" fmla="*/ 126403 h 312928"/>
                  <a:gd name="connsiteX43" fmla="*/ 321979 w 436202"/>
                  <a:gd name="connsiteY43" fmla="*/ 126404 h 312928"/>
                  <a:gd name="connsiteX44" fmla="*/ 304815 w 436202"/>
                  <a:gd name="connsiteY44" fmla="*/ 154852 h 312928"/>
                  <a:gd name="connsiteX45" fmla="*/ 272669 w 436202"/>
                  <a:gd name="connsiteY45" fmla="*/ 154852 h 312928"/>
                  <a:gd name="connsiteX46" fmla="*/ 255600 w 436202"/>
                  <a:gd name="connsiteY46" fmla="*/ 126404 h 312928"/>
                  <a:gd name="connsiteX47" fmla="*/ 288789 w 436202"/>
                  <a:gd name="connsiteY47" fmla="*/ 93594 h 312928"/>
                  <a:gd name="connsiteX48" fmla="*/ 288790 w 436202"/>
                  <a:gd name="connsiteY48" fmla="*/ 93594 h 312928"/>
                  <a:gd name="connsiteX49" fmla="*/ 388832 w 436202"/>
                  <a:gd name="connsiteY49" fmla="*/ 94827 h 312928"/>
                  <a:gd name="connsiteX50" fmla="*/ 388832 w 436202"/>
                  <a:gd name="connsiteY50" fmla="*/ 56896 h 312928"/>
                  <a:gd name="connsiteX51" fmla="*/ 379349 w 436202"/>
                  <a:gd name="connsiteY51" fmla="*/ 47413 h 312928"/>
                  <a:gd name="connsiteX52" fmla="*/ 199178 w 436202"/>
                  <a:gd name="connsiteY52" fmla="*/ 47413 h 312928"/>
                  <a:gd name="connsiteX53" fmla="*/ 189696 w 436202"/>
                  <a:gd name="connsiteY53" fmla="*/ 56896 h 312928"/>
                  <a:gd name="connsiteX54" fmla="*/ 189696 w 436202"/>
                  <a:gd name="connsiteY54" fmla="*/ 94827 h 312928"/>
                  <a:gd name="connsiteX55" fmla="*/ 19008 w 436202"/>
                  <a:gd name="connsiteY55" fmla="*/ 94827 h 312928"/>
                  <a:gd name="connsiteX56" fmla="*/ 19008 w 436202"/>
                  <a:gd name="connsiteY56" fmla="*/ 38879 h 312928"/>
                  <a:gd name="connsiteX57" fmla="*/ 35223 w 436202"/>
                  <a:gd name="connsiteY57" fmla="*/ 18965 h 312928"/>
                  <a:gd name="connsiteX58" fmla="*/ 400685 w 436202"/>
                  <a:gd name="connsiteY58" fmla="*/ 18965 h 312928"/>
                  <a:gd name="connsiteX59" fmla="*/ 417090 w 436202"/>
                  <a:gd name="connsiteY59" fmla="*/ 38879 h 312928"/>
                  <a:gd name="connsiteX60" fmla="*/ 417090 w 436202"/>
                  <a:gd name="connsiteY60" fmla="*/ 94827 h 312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436202" h="312928">
                    <a:moveTo>
                      <a:pt x="400685" y="0"/>
                    </a:moveTo>
                    <a:lnTo>
                      <a:pt x="35223" y="0"/>
                    </a:lnTo>
                    <a:cubicBezTo>
                      <a:pt x="14797" y="1073"/>
                      <a:pt x="-925" y="18447"/>
                      <a:pt x="42" y="38879"/>
                    </a:cubicBezTo>
                    <a:lnTo>
                      <a:pt x="42" y="274049"/>
                    </a:lnTo>
                    <a:cubicBezTo>
                      <a:pt x="-925" y="294481"/>
                      <a:pt x="14797" y="311855"/>
                      <a:pt x="35223" y="312928"/>
                    </a:cubicBezTo>
                    <a:lnTo>
                      <a:pt x="237109" y="312928"/>
                    </a:lnTo>
                    <a:lnTo>
                      <a:pt x="237109" y="293963"/>
                    </a:lnTo>
                    <a:lnTo>
                      <a:pt x="35223" y="293963"/>
                    </a:lnTo>
                    <a:cubicBezTo>
                      <a:pt x="25462" y="292551"/>
                      <a:pt x="18413" y="283893"/>
                      <a:pt x="19008" y="274049"/>
                    </a:cubicBezTo>
                    <a:lnTo>
                      <a:pt x="19008" y="113792"/>
                    </a:lnTo>
                    <a:lnTo>
                      <a:pt x="189696" y="113792"/>
                    </a:lnTo>
                    <a:lnTo>
                      <a:pt x="189696" y="256032"/>
                    </a:lnTo>
                    <a:cubicBezTo>
                      <a:pt x="189696" y="261269"/>
                      <a:pt x="193941" y="265515"/>
                      <a:pt x="199178" y="265515"/>
                    </a:cubicBezTo>
                    <a:lnTo>
                      <a:pt x="275040" y="265515"/>
                    </a:lnTo>
                    <a:lnTo>
                      <a:pt x="275040" y="246549"/>
                    </a:lnTo>
                    <a:lnTo>
                      <a:pt x="212928" y="246549"/>
                    </a:lnTo>
                    <a:lnTo>
                      <a:pt x="212928" y="243705"/>
                    </a:lnTo>
                    <a:cubicBezTo>
                      <a:pt x="212877" y="211198"/>
                      <a:pt x="234214" y="182530"/>
                      <a:pt x="265367" y="173248"/>
                    </a:cubicBezTo>
                    <a:cubicBezTo>
                      <a:pt x="280180" y="180029"/>
                      <a:pt x="297210" y="180029"/>
                      <a:pt x="312022" y="173248"/>
                    </a:cubicBezTo>
                    <a:cubicBezTo>
                      <a:pt x="329511" y="178527"/>
                      <a:pt x="344436" y="190075"/>
                      <a:pt x="353935" y="205679"/>
                    </a:cubicBezTo>
                    <a:lnTo>
                      <a:pt x="370056" y="196196"/>
                    </a:lnTo>
                    <a:lnTo>
                      <a:pt x="370056" y="196196"/>
                    </a:lnTo>
                    <a:cubicBezTo>
                      <a:pt x="360293" y="180258"/>
                      <a:pt x="345950" y="167634"/>
                      <a:pt x="328901" y="159973"/>
                    </a:cubicBezTo>
                    <a:cubicBezTo>
                      <a:pt x="336681" y="150737"/>
                      <a:pt x="340947" y="139049"/>
                      <a:pt x="340944" y="126973"/>
                    </a:cubicBezTo>
                    <a:cubicBezTo>
                      <a:pt x="340944" y="98169"/>
                      <a:pt x="317594" y="74818"/>
                      <a:pt x="288790" y="74818"/>
                    </a:cubicBezTo>
                    <a:cubicBezTo>
                      <a:pt x="259985" y="74818"/>
                      <a:pt x="236635" y="98169"/>
                      <a:pt x="236635" y="126973"/>
                    </a:cubicBezTo>
                    <a:cubicBezTo>
                      <a:pt x="236883" y="138852"/>
                      <a:pt x="241239" y="150279"/>
                      <a:pt x="248962" y="159309"/>
                    </a:cubicBezTo>
                    <a:cubicBezTo>
                      <a:pt x="232551" y="166587"/>
                      <a:pt x="218636" y="178523"/>
                      <a:pt x="208946" y="193636"/>
                    </a:cubicBezTo>
                    <a:lnTo>
                      <a:pt x="208946" y="66379"/>
                    </a:lnTo>
                    <a:lnTo>
                      <a:pt x="370151" y="66379"/>
                    </a:lnTo>
                    <a:lnTo>
                      <a:pt x="370151" y="196291"/>
                    </a:lnTo>
                    <a:lnTo>
                      <a:pt x="370151" y="196291"/>
                    </a:lnTo>
                    <a:lnTo>
                      <a:pt x="370151" y="199136"/>
                    </a:lnTo>
                    <a:lnTo>
                      <a:pt x="389116" y="199136"/>
                    </a:lnTo>
                    <a:lnTo>
                      <a:pt x="389116" y="113792"/>
                    </a:lnTo>
                    <a:lnTo>
                      <a:pt x="417564" y="113792"/>
                    </a:lnTo>
                    <a:lnTo>
                      <a:pt x="417564" y="208619"/>
                    </a:lnTo>
                    <a:lnTo>
                      <a:pt x="436530" y="208619"/>
                    </a:lnTo>
                    <a:lnTo>
                      <a:pt x="436530" y="38879"/>
                    </a:lnTo>
                    <a:cubicBezTo>
                      <a:pt x="437485" y="18372"/>
                      <a:pt x="421634" y="973"/>
                      <a:pt x="401127" y="18"/>
                    </a:cubicBezTo>
                    <a:cubicBezTo>
                      <a:pt x="400980" y="11"/>
                      <a:pt x="400832" y="5"/>
                      <a:pt x="400685" y="0"/>
                    </a:cubicBezTo>
                    <a:close/>
                    <a:moveTo>
                      <a:pt x="288790" y="93594"/>
                    </a:moveTo>
                    <a:cubicBezTo>
                      <a:pt x="307015" y="93489"/>
                      <a:pt x="321874" y="108178"/>
                      <a:pt x="321979" y="126403"/>
                    </a:cubicBezTo>
                    <a:cubicBezTo>
                      <a:pt x="321979" y="126403"/>
                      <a:pt x="321979" y="126404"/>
                      <a:pt x="321979" y="126404"/>
                    </a:cubicBezTo>
                    <a:cubicBezTo>
                      <a:pt x="321898" y="138314"/>
                      <a:pt x="315314" y="149227"/>
                      <a:pt x="304815" y="154852"/>
                    </a:cubicBezTo>
                    <a:cubicBezTo>
                      <a:pt x="294783" y="160264"/>
                      <a:pt x="282701" y="160264"/>
                      <a:pt x="272669" y="154852"/>
                    </a:cubicBezTo>
                    <a:cubicBezTo>
                      <a:pt x="262222" y="149187"/>
                      <a:pt x="255683" y="138288"/>
                      <a:pt x="255600" y="126404"/>
                    </a:cubicBezTo>
                    <a:cubicBezTo>
                      <a:pt x="255705" y="108179"/>
                      <a:pt x="270564" y="93489"/>
                      <a:pt x="288789" y="93594"/>
                    </a:cubicBezTo>
                    <a:cubicBezTo>
                      <a:pt x="288789" y="93594"/>
                      <a:pt x="288789" y="93594"/>
                      <a:pt x="288790" y="93594"/>
                    </a:cubicBezTo>
                    <a:close/>
                    <a:moveTo>
                      <a:pt x="388832" y="94827"/>
                    </a:moveTo>
                    <a:lnTo>
                      <a:pt x="388832" y="56896"/>
                    </a:lnTo>
                    <a:cubicBezTo>
                      <a:pt x="388832" y="51659"/>
                      <a:pt x="384586" y="47413"/>
                      <a:pt x="379349" y="47413"/>
                    </a:cubicBezTo>
                    <a:lnTo>
                      <a:pt x="199178" y="47413"/>
                    </a:lnTo>
                    <a:cubicBezTo>
                      <a:pt x="193941" y="47413"/>
                      <a:pt x="189696" y="51659"/>
                      <a:pt x="189696" y="56896"/>
                    </a:cubicBezTo>
                    <a:lnTo>
                      <a:pt x="189696" y="94827"/>
                    </a:lnTo>
                    <a:lnTo>
                      <a:pt x="19008" y="94827"/>
                    </a:lnTo>
                    <a:lnTo>
                      <a:pt x="19008" y="38879"/>
                    </a:lnTo>
                    <a:cubicBezTo>
                      <a:pt x="18413" y="29035"/>
                      <a:pt x="25462" y="20377"/>
                      <a:pt x="35223" y="18965"/>
                    </a:cubicBezTo>
                    <a:lnTo>
                      <a:pt x="400685" y="18965"/>
                    </a:lnTo>
                    <a:cubicBezTo>
                      <a:pt x="410522" y="20288"/>
                      <a:pt x="417675" y="28971"/>
                      <a:pt x="417090" y="38879"/>
                    </a:cubicBezTo>
                    <a:lnTo>
                      <a:pt x="417090" y="94827"/>
                    </a:ln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2D3DE4EF-0200-42C7-903B-141E4203A8C5}"/>
                  </a:ext>
                </a:extLst>
              </p:cNvPr>
              <p:cNvSpPr/>
              <p:nvPr/>
            </p:nvSpPr>
            <p:spPr>
              <a:xfrm>
                <a:off x="3667690" y="4071309"/>
                <a:ext cx="94827" cy="18965"/>
              </a:xfrm>
              <a:custGeom>
                <a:avLst/>
                <a:gdLst>
                  <a:gd name="connsiteX0" fmla="*/ 0 w 94826"/>
                  <a:gd name="connsiteY0" fmla="*/ 0 h 18965"/>
                  <a:gd name="connsiteX1" fmla="*/ 104120 w 94826"/>
                  <a:gd name="connsiteY1" fmla="*/ 0 h 18965"/>
                  <a:gd name="connsiteX2" fmla="*/ 104120 w 94826"/>
                  <a:gd name="connsiteY2" fmla="*/ 18965 h 18965"/>
                  <a:gd name="connsiteX3" fmla="*/ 0 w 94826"/>
                  <a:gd name="connsiteY3" fmla="*/ 18965 h 18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826" h="18965">
                    <a:moveTo>
                      <a:pt x="0" y="0"/>
                    </a:moveTo>
                    <a:lnTo>
                      <a:pt x="104120" y="0"/>
                    </a:lnTo>
                    <a:lnTo>
                      <a:pt x="104120" y="18965"/>
                    </a:lnTo>
                    <a:lnTo>
                      <a:pt x="0" y="18965"/>
                    </a:ln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E5D3610-C349-497F-9DCB-A52BA565C246}"/>
                  </a:ext>
                </a:extLst>
              </p:cNvPr>
              <p:cNvSpPr/>
              <p:nvPr/>
            </p:nvSpPr>
            <p:spPr>
              <a:xfrm>
                <a:off x="3667690" y="4118723"/>
                <a:ext cx="56896" cy="18965"/>
              </a:xfrm>
              <a:custGeom>
                <a:avLst/>
                <a:gdLst>
                  <a:gd name="connsiteX0" fmla="*/ 0 w 56896"/>
                  <a:gd name="connsiteY0" fmla="*/ 0 h 18965"/>
                  <a:gd name="connsiteX1" fmla="*/ 66189 w 56896"/>
                  <a:gd name="connsiteY1" fmla="*/ 0 h 18965"/>
                  <a:gd name="connsiteX2" fmla="*/ 66189 w 56896"/>
                  <a:gd name="connsiteY2" fmla="*/ 18965 h 18965"/>
                  <a:gd name="connsiteX3" fmla="*/ 0 w 56896"/>
                  <a:gd name="connsiteY3" fmla="*/ 18965 h 18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896" h="18965">
                    <a:moveTo>
                      <a:pt x="0" y="0"/>
                    </a:moveTo>
                    <a:lnTo>
                      <a:pt x="66189" y="0"/>
                    </a:lnTo>
                    <a:lnTo>
                      <a:pt x="66189" y="18965"/>
                    </a:lnTo>
                    <a:lnTo>
                      <a:pt x="0" y="18965"/>
                    </a:ln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0F4E119A-6C36-499B-B827-9A8A8F497500}"/>
                  </a:ext>
                </a:extLst>
              </p:cNvPr>
              <p:cNvSpPr/>
              <p:nvPr/>
            </p:nvSpPr>
            <p:spPr>
              <a:xfrm>
                <a:off x="3753034" y="4118723"/>
                <a:ext cx="18965" cy="18965"/>
              </a:xfrm>
              <a:custGeom>
                <a:avLst/>
                <a:gdLst>
                  <a:gd name="connsiteX0" fmla="*/ 0 w 18965"/>
                  <a:gd name="connsiteY0" fmla="*/ 0 h 18965"/>
                  <a:gd name="connsiteX1" fmla="*/ 28258 w 18965"/>
                  <a:gd name="connsiteY1" fmla="*/ 0 h 18965"/>
                  <a:gd name="connsiteX2" fmla="*/ 28258 w 18965"/>
                  <a:gd name="connsiteY2" fmla="*/ 18965 h 18965"/>
                  <a:gd name="connsiteX3" fmla="*/ 0 w 18965"/>
                  <a:gd name="connsiteY3" fmla="*/ 18965 h 18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965" h="18965">
                    <a:moveTo>
                      <a:pt x="0" y="0"/>
                    </a:moveTo>
                    <a:lnTo>
                      <a:pt x="28258" y="0"/>
                    </a:lnTo>
                    <a:lnTo>
                      <a:pt x="28258" y="18965"/>
                    </a:lnTo>
                    <a:lnTo>
                      <a:pt x="0" y="18965"/>
                    </a:ln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7ABC81BC-DB13-4147-99FB-91898DE7229E}"/>
                  </a:ext>
                </a:extLst>
              </p:cNvPr>
              <p:cNvSpPr/>
              <p:nvPr/>
            </p:nvSpPr>
            <p:spPr>
              <a:xfrm>
                <a:off x="3999678" y="4106395"/>
                <a:ext cx="9483" cy="948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0 w 0"/>
                  <a:gd name="connsiteY1" fmla="*/ 0 h 0"/>
                  <a:gd name="connsiteX2" fmla="*/ 0 w 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868398C-8795-466F-A4B0-5AAA70EE955F}"/>
                  </a:ext>
                </a:extLst>
              </p:cNvPr>
              <p:cNvSpPr/>
              <p:nvPr/>
            </p:nvSpPr>
            <p:spPr>
              <a:xfrm>
                <a:off x="3906763" y="4146034"/>
                <a:ext cx="189653" cy="189653"/>
              </a:xfrm>
              <a:custGeom>
                <a:avLst/>
                <a:gdLst>
                  <a:gd name="connsiteX0" fmla="*/ 96329 w 189653"/>
                  <a:gd name="connsiteY0" fmla="*/ 191738 h 189653"/>
                  <a:gd name="connsiteX1" fmla="*/ 1 w 189653"/>
                  <a:gd name="connsiteY1" fmla="*/ 96329 h 189653"/>
                  <a:gd name="connsiteX2" fmla="*/ 95411 w 189653"/>
                  <a:gd name="connsiteY2" fmla="*/ 1 h 189653"/>
                  <a:gd name="connsiteX3" fmla="*/ 107898 w 189653"/>
                  <a:gd name="connsiteY3" fmla="*/ 758 h 189653"/>
                  <a:gd name="connsiteX4" fmla="*/ 107898 w 189653"/>
                  <a:gd name="connsiteY4" fmla="*/ 758 h 189653"/>
                  <a:gd name="connsiteX5" fmla="*/ 191375 w 189653"/>
                  <a:gd name="connsiteY5" fmla="*/ 107762 h 189653"/>
                  <a:gd name="connsiteX6" fmla="*/ 169156 w 189653"/>
                  <a:gd name="connsiteY6" fmla="*/ 158265 h 189653"/>
                  <a:gd name="connsiteX7" fmla="*/ 137199 w 189653"/>
                  <a:gd name="connsiteY7" fmla="*/ 182635 h 189653"/>
                  <a:gd name="connsiteX8" fmla="*/ 96329 w 189653"/>
                  <a:gd name="connsiteY8" fmla="*/ 191738 h 189653"/>
                  <a:gd name="connsiteX9" fmla="*/ 96329 w 189653"/>
                  <a:gd name="connsiteY9" fmla="*/ 18964 h 189653"/>
                  <a:gd name="connsiteX10" fmla="*/ 61338 w 189653"/>
                  <a:gd name="connsiteY10" fmla="*/ 27499 h 189653"/>
                  <a:gd name="connsiteX11" fmla="*/ 28501 w 189653"/>
                  <a:gd name="connsiteY11" fmla="*/ 131182 h 189653"/>
                  <a:gd name="connsiteX12" fmla="*/ 129234 w 189653"/>
                  <a:gd name="connsiteY12" fmla="*/ 165472 h 189653"/>
                  <a:gd name="connsiteX13" fmla="*/ 154932 w 189653"/>
                  <a:gd name="connsiteY13" fmla="*/ 145842 h 189653"/>
                  <a:gd name="connsiteX14" fmla="*/ 146431 w 189653"/>
                  <a:gd name="connsiteY14" fmla="*/ 37416 h 189653"/>
                  <a:gd name="connsiteX15" fmla="*/ 105717 w 189653"/>
                  <a:gd name="connsiteY15" fmla="*/ 19533 h 189653"/>
                  <a:gd name="connsiteX16" fmla="*/ 105717 w 189653"/>
                  <a:gd name="connsiteY16" fmla="*/ 19533 h 189653"/>
                  <a:gd name="connsiteX17" fmla="*/ 96139 w 189653"/>
                  <a:gd name="connsiteY17" fmla="*/ 18964 h 189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9653" h="189653">
                    <a:moveTo>
                      <a:pt x="96329" y="191738"/>
                    </a:moveTo>
                    <a:cubicBezTo>
                      <a:pt x="43382" y="191992"/>
                      <a:pt x="255" y="149276"/>
                      <a:pt x="1" y="96329"/>
                    </a:cubicBezTo>
                    <a:cubicBezTo>
                      <a:pt x="-252" y="43382"/>
                      <a:pt x="42464" y="255"/>
                      <a:pt x="95411" y="1"/>
                    </a:cubicBezTo>
                    <a:cubicBezTo>
                      <a:pt x="99585" y="-19"/>
                      <a:pt x="103756" y="234"/>
                      <a:pt x="107898" y="758"/>
                    </a:cubicBezTo>
                    <a:lnTo>
                      <a:pt x="107898" y="758"/>
                    </a:lnTo>
                    <a:cubicBezTo>
                      <a:pt x="160498" y="7254"/>
                      <a:pt x="197872" y="55162"/>
                      <a:pt x="191375" y="107762"/>
                    </a:cubicBezTo>
                    <a:cubicBezTo>
                      <a:pt x="189072" y="126408"/>
                      <a:pt x="181346" y="143968"/>
                      <a:pt x="169156" y="158265"/>
                    </a:cubicBezTo>
                    <a:cubicBezTo>
                      <a:pt x="160276" y="168482"/>
                      <a:pt x="149401" y="176775"/>
                      <a:pt x="137199" y="182635"/>
                    </a:cubicBezTo>
                    <a:cubicBezTo>
                      <a:pt x="124405" y="188620"/>
                      <a:pt x="110454" y="191728"/>
                      <a:pt x="96329" y="191738"/>
                    </a:cubicBezTo>
                    <a:close/>
                    <a:moveTo>
                      <a:pt x="96329" y="18964"/>
                    </a:moveTo>
                    <a:cubicBezTo>
                      <a:pt x="84149" y="18959"/>
                      <a:pt x="72147" y="21886"/>
                      <a:pt x="61338" y="27499"/>
                    </a:cubicBezTo>
                    <a:cubicBezTo>
                      <a:pt x="23639" y="47063"/>
                      <a:pt x="8937" y="93483"/>
                      <a:pt x="28501" y="131182"/>
                    </a:cubicBezTo>
                    <a:cubicBezTo>
                      <a:pt x="47476" y="167746"/>
                      <a:pt x="91892" y="182866"/>
                      <a:pt x="129234" y="165472"/>
                    </a:cubicBezTo>
                    <a:cubicBezTo>
                      <a:pt x="139081" y="160802"/>
                      <a:pt x="147836" y="154114"/>
                      <a:pt x="154932" y="145842"/>
                    </a:cubicBezTo>
                    <a:cubicBezTo>
                      <a:pt x="182525" y="113554"/>
                      <a:pt x="178720" y="65010"/>
                      <a:pt x="146431" y="37416"/>
                    </a:cubicBezTo>
                    <a:cubicBezTo>
                      <a:pt x="134917" y="27576"/>
                      <a:pt x="120753" y="21355"/>
                      <a:pt x="105717" y="19533"/>
                    </a:cubicBezTo>
                    <a:lnTo>
                      <a:pt x="105717" y="19533"/>
                    </a:lnTo>
                    <a:cubicBezTo>
                      <a:pt x="102539" y="19147"/>
                      <a:pt x="99340" y="18957"/>
                      <a:pt x="96139" y="1896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1F7C64B-0A7F-4D16-97D8-F0E3593A6D8F}"/>
                  </a:ext>
                </a:extLst>
              </p:cNvPr>
              <p:cNvSpPr/>
              <p:nvPr/>
            </p:nvSpPr>
            <p:spPr>
              <a:xfrm>
                <a:off x="3950653" y="4205299"/>
                <a:ext cx="104309" cy="75861"/>
              </a:xfrm>
              <a:custGeom>
                <a:avLst/>
                <a:gdLst>
                  <a:gd name="connsiteX0" fmla="*/ 37362 w 104309"/>
                  <a:gd name="connsiteY0" fmla="*/ 76999 h 75861"/>
                  <a:gd name="connsiteX1" fmla="*/ 37362 w 104309"/>
                  <a:gd name="connsiteY1" fmla="*/ 76999 h 75861"/>
                  <a:gd name="connsiteX2" fmla="*/ 30629 w 104309"/>
                  <a:gd name="connsiteY2" fmla="*/ 74249 h 75861"/>
                  <a:gd name="connsiteX3" fmla="*/ 0 w 104309"/>
                  <a:gd name="connsiteY3" fmla="*/ 43620 h 75861"/>
                  <a:gd name="connsiteX4" fmla="*/ 13181 w 104309"/>
                  <a:gd name="connsiteY4" fmla="*/ 30250 h 75861"/>
                  <a:gd name="connsiteX5" fmla="*/ 37077 w 104309"/>
                  <a:gd name="connsiteY5" fmla="*/ 54146 h 75861"/>
                  <a:gd name="connsiteX6" fmla="*/ 91128 w 104309"/>
                  <a:gd name="connsiteY6" fmla="*/ 0 h 75861"/>
                  <a:gd name="connsiteX7" fmla="*/ 104594 w 104309"/>
                  <a:gd name="connsiteY7" fmla="*/ 13465 h 75861"/>
                  <a:gd name="connsiteX8" fmla="*/ 43715 w 104309"/>
                  <a:gd name="connsiteY8" fmla="*/ 74249 h 75861"/>
                  <a:gd name="connsiteX9" fmla="*/ 37362 w 104309"/>
                  <a:gd name="connsiteY9" fmla="*/ 76999 h 7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4309" h="75861">
                    <a:moveTo>
                      <a:pt x="37362" y="76999"/>
                    </a:moveTo>
                    <a:lnTo>
                      <a:pt x="37362" y="76999"/>
                    </a:lnTo>
                    <a:cubicBezTo>
                      <a:pt x="34841" y="77014"/>
                      <a:pt x="32419" y="76024"/>
                      <a:pt x="30629" y="74249"/>
                    </a:cubicBezTo>
                    <a:lnTo>
                      <a:pt x="0" y="43620"/>
                    </a:lnTo>
                    <a:lnTo>
                      <a:pt x="13181" y="30250"/>
                    </a:lnTo>
                    <a:lnTo>
                      <a:pt x="37077" y="54146"/>
                    </a:lnTo>
                    <a:lnTo>
                      <a:pt x="91128" y="0"/>
                    </a:lnTo>
                    <a:lnTo>
                      <a:pt x="104594" y="13465"/>
                    </a:lnTo>
                    <a:lnTo>
                      <a:pt x="43715" y="74249"/>
                    </a:lnTo>
                    <a:cubicBezTo>
                      <a:pt x="42020" y="75934"/>
                      <a:pt x="39750" y="76916"/>
                      <a:pt x="37362" y="7699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059A779E-DCA8-4E03-AEF6-4649448962A9}"/>
                  </a:ext>
                </a:extLst>
              </p:cNvPr>
              <p:cNvSpPr/>
              <p:nvPr/>
            </p:nvSpPr>
            <p:spPr>
              <a:xfrm>
                <a:off x="3999678" y="4106395"/>
                <a:ext cx="9483" cy="948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0 w 0"/>
                  <a:gd name="connsiteY1" fmla="*/ 0 h 0"/>
                  <a:gd name="connsiteX2" fmla="*/ 0 w 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grpSp>
        <p:nvGrpSpPr>
          <p:cNvPr id="54" name="Graphic 137">
            <a:extLst>
              <a:ext uri="{FF2B5EF4-FFF2-40B4-BE49-F238E27FC236}">
                <a16:creationId xmlns:a16="http://schemas.microsoft.com/office/drawing/2014/main" id="{3319D90A-EC6B-4E04-A3FE-8D31B609B776}"/>
              </a:ext>
            </a:extLst>
          </p:cNvPr>
          <p:cNvGrpSpPr/>
          <p:nvPr/>
        </p:nvGrpSpPr>
        <p:grpSpPr>
          <a:xfrm>
            <a:off x="882456" y="5210083"/>
            <a:ext cx="711200" cy="711200"/>
            <a:chOff x="9645353" y="5277762"/>
            <a:chExt cx="711200" cy="711200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513AA04-8D5C-4234-BD61-44711AFB8066}"/>
                </a:ext>
              </a:extLst>
            </p:cNvPr>
            <p:cNvSpPr/>
            <p:nvPr/>
          </p:nvSpPr>
          <p:spPr>
            <a:xfrm>
              <a:off x="9645353" y="5277762"/>
              <a:ext cx="711200" cy="711200"/>
            </a:xfrm>
            <a:custGeom>
              <a:avLst/>
              <a:gdLst>
                <a:gd name="connsiteX0" fmla="*/ 0 w 711200"/>
                <a:gd name="connsiteY0" fmla="*/ 0 h 711200"/>
                <a:gd name="connsiteX1" fmla="*/ 711200 w 711200"/>
                <a:gd name="connsiteY1" fmla="*/ 0 h 711200"/>
                <a:gd name="connsiteX2" fmla="*/ 711200 w 711200"/>
                <a:gd name="connsiteY2" fmla="*/ 711200 h 711200"/>
                <a:gd name="connsiteX3" fmla="*/ 0 w 711200"/>
                <a:gd name="connsiteY3" fmla="*/ 7112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711200">
                  <a:moveTo>
                    <a:pt x="0" y="0"/>
                  </a:moveTo>
                  <a:lnTo>
                    <a:pt x="711200" y="0"/>
                  </a:lnTo>
                  <a:lnTo>
                    <a:pt x="711200" y="711200"/>
                  </a:lnTo>
                  <a:lnTo>
                    <a:pt x="0" y="711200"/>
                  </a:lnTo>
                  <a:close/>
                </a:path>
              </a:pathLst>
            </a:custGeom>
            <a:solidFill>
              <a:srgbClr val="66392E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A9190F3-53E4-41E9-91D5-5F37E4DC8A51}"/>
                </a:ext>
              </a:extLst>
            </p:cNvPr>
            <p:cNvSpPr/>
            <p:nvPr/>
          </p:nvSpPr>
          <p:spPr>
            <a:xfrm>
              <a:off x="9773939" y="5396487"/>
              <a:ext cx="445685" cy="474133"/>
            </a:xfrm>
            <a:custGeom>
              <a:avLst/>
              <a:gdLst>
                <a:gd name="connsiteX0" fmla="*/ 453934 w 445685"/>
                <a:gd name="connsiteY0" fmla="*/ 261151 h 474133"/>
                <a:gd name="connsiteX1" fmla="*/ 422736 w 445685"/>
                <a:gd name="connsiteY1" fmla="*/ 228246 h 474133"/>
                <a:gd name="connsiteX2" fmla="*/ 408038 w 445685"/>
                <a:gd name="connsiteY2" fmla="*/ 218763 h 474133"/>
                <a:gd name="connsiteX3" fmla="*/ 408986 w 445685"/>
                <a:gd name="connsiteY3" fmla="*/ 211746 h 474133"/>
                <a:gd name="connsiteX4" fmla="*/ 418469 w 445685"/>
                <a:gd name="connsiteY4" fmla="*/ 143566 h 474133"/>
                <a:gd name="connsiteX5" fmla="*/ 426624 w 445685"/>
                <a:gd name="connsiteY5" fmla="*/ 83540 h 474133"/>
                <a:gd name="connsiteX6" fmla="*/ 405288 w 445685"/>
                <a:gd name="connsiteY6" fmla="*/ 42480 h 474133"/>
                <a:gd name="connsiteX7" fmla="*/ 298987 w 445685"/>
                <a:gd name="connsiteY7" fmla="*/ 6920 h 474133"/>
                <a:gd name="connsiteX8" fmla="*/ 162626 w 445685"/>
                <a:gd name="connsiteY8" fmla="*/ 2464 h 474133"/>
                <a:gd name="connsiteX9" fmla="*/ 43809 w 445685"/>
                <a:gd name="connsiteY9" fmla="*/ 30912 h 474133"/>
                <a:gd name="connsiteX10" fmla="*/ 283 w 445685"/>
                <a:gd name="connsiteY10" fmla="*/ 81075 h 474133"/>
                <a:gd name="connsiteX11" fmla="*/ 31291 w 445685"/>
                <a:gd name="connsiteY11" fmla="*/ 311788 h 474133"/>
                <a:gd name="connsiteX12" fmla="*/ 45515 w 445685"/>
                <a:gd name="connsiteY12" fmla="*/ 417330 h 474133"/>
                <a:gd name="connsiteX13" fmla="*/ 68843 w 445685"/>
                <a:gd name="connsiteY13" fmla="*/ 448908 h 474133"/>
                <a:gd name="connsiteX14" fmla="*/ 167463 w 445685"/>
                <a:gd name="connsiteY14" fmla="*/ 472425 h 474133"/>
                <a:gd name="connsiteX15" fmla="*/ 298134 w 445685"/>
                <a:gd name="connsiteY15" fmla="*/ 466640 h 474133"/>
                <a:gd name="connsiteX16" fmla="*/ 380633 w 445685"/>
                <a:gd name="connsiteY16" fmla="*/ 419227 h 474133"/>
                <a:gd name="connsiteX17" fmla="*/ 397702 w 445685"/>
                <a:gd name="connsiteY17" fmla="*/ 292444 h 474133"/>
                <a:gd name="connsiteX18" fmla="*/ 399788 w 445685"/>
                <a:gd name="connsiteY18" fmla="*/ 279547 h 474133"/>
                <a:gd name="connsiteX19" fmla="*/ 453934 w 445685"/>
                <a:gd name="connsiteY19" fmla="*/ 261151 h 474133"/>
                <a:gd name="connsiteX20" fmla="*/ 213264 w 445685"/>
                <a:gd name="connsiteY20" fmla="*/ 18774 h 474133"/>
                <a:gd name="connsiteX21" fmla="*/ 386322 w 445685"/>
                <a:gd name="connsiteY21" fmla="*/ 53291 h 474133"/>
                <a:gd name="connsiteX22" fmla="*/ 406995 w 445685"/>
                <a:gd name="connsiteY22" fmla="*/ 78989 h 474133"/>
                <a:gd name="connsiteX23" fmla="*/ 373995 w 445685"/>
                <a:gd name="connsiteY23" fmla="*/ 100514 h 474133"/>
                <a:gd name="connsiteX24" fmla="*/ 328194 w 445685"/>
                <a:gd name="connsiteY24" fmla="*/ 113316 h 474133"/>
                <a:gd name="connsiteX25" fmla="*/ 122799 w 445685"/>
                <a:gd name="connsiteY25" fmla="*/ 117583 h 474133"/>
                <a:gd name="connsiteX26" fmla="*/ 34421 w 445685"/>
                <a:gd name="connsiteY26" fmla="*/ 91696 h 474133"/>
                <a:gd name="connsiteX27" fmla="*/ 19438 w 445685"/>
                <a:gd name="connsiteY27" fmla="*/ 71497 h 474133"/>
                <a:gd name="connsiteX28" fmla="*/ 30628 w 445685"/>
                <a:gd name="connsiteY28" fmla="*/ 59549 h 474133"/>
                <a:gd name="connsiteX29" fmla="*/ 98903 w 445685"/>
                <a:gd name="connsiteY29" fmla="*/ 31955 h 474133"/>
                <a:gd name="connsiteX30" fmla="*/ 213264 w 445685"/>
                <a:gd name="connsiteY30" fmla="*/ 18774 h 474133"/>
                <a:gd name="connsiteX31" fmla="*/ 361952 w 445685"/>
                <a:gd name="connsiteY31" fmla="*/ 418468 h 474133"/>
                <a:gd name="connsiteX32" fmla="*/ 333504 w 445685"/>
                <a:gd name="connsiteY32" fmla="*/ 438192 h 474133"/>
                <a:gd name="connsiteX33" fmla="*/ 277746 w 445685"/>
                <a:gd name="connsiteY33" fmla="*/ 450709 h 474133"/>
                <a:gd name="connsiteX34" fmla="*/ 150963 w 445685"/>
                <a:gd name="connsiteY34" fmla="*/ 450709 h 474133"/>
                <a:gd name="connsiteX35" fmla="*/ 75101 w 445685"/>
                <a:gd name="connsiteY35" fmla="*/ 430132 h 474133"/>
                <a:gd name="connsiteX36" fmla="*/ 63722 w 445685"/>
                <a:gd name="connsiteY36" fmla="*/ 413727 h 474133"/>
                <a:gd name="connsiteX37" fmla="*/ 33283 w 445685"/>
                <a:gd name="connsiteY37" fmla="*/ 188134 h 474133"/>
                <a:gd name="connsiteX38" fmla="*/ 22283 w 445685"/>
                <a:gd name="connsiteY38" fmla="*/ 106583 h 474133"/>
                <a:gd name="connsiteX39" fmla="*/ 91506 w 445685"/>
                <a:gd name="connsiteY39" fmla="*/ 130859 h 474133"/>
                <a:gd name="connsiteX40" fmla="*/ 170307 w 445685"/>
                <a:gd name="connsiteY40" fmla="*/ 141195 h 474133"/>
                <a:gd name="connsiteX41" fmla="*/ 325728 w 445685"/>
                <a:gd name="connsiteY41" fmla="*/ 132566 h 474133"/>
                <a:gd name="connsiteX42" fmla="*/ 403581 w 445685"/>
                <a:gd name="connsiteY42" fmla="*/ 106583 h 474133"/>
                <a:gd name="connsiteX43" fmla="*/ 383478 w 445685"/>
                <a:gd name="connsiteY43" fmla="*/ 255461 h 474133"/>
                <a:gd name="connsiteX44" fmla="*/ 242945 w 445685"/>
                <a:gd name="connsiteY44" fmla="*/ 198565 h 474133"/>
                <a:gd name="connsiteX45" fmla="*/ 237160 w 445685"/>
                <a:gd name="connsiteY45" fmla="*/ 195815 h 474133"/>
                <a:gd name="connsiteX46" fmla="*/ 234031 w 445685"/>
                <a:gd name="connsiteY46" fmla="*/ 191927 h 474133"/>
                <a:gd name="connsiteX47" fmla="*/ 226065 w 445685"/>
                <a:gd name="connsiteY47" fmla="*/ 177988 h 474133"/>
                <a:gd name="connsiteX48" fmla="*/ 196074 w 445685"/>
                <a:gd name="connsiteY48" fmla="*/ 181303 h 474133"/>
                <a:gd name="connsiteX49" fmla="*/ 199390 w 445685"/>
                <a:gd name="connsiteY49" fmla="*/ 211294 h 474133"/>
                <a:gd name="connsiteX50" fmla="*/ 214307 w 445685"/>
                <a:gd name="connsiteY50" fmla="*/ 215918 h 474133"/>
                <a:gd name="connsiteX51" fmla="*/ 223790 w 445685"/>
                <a:gd name="connsiteY51" fmla="*/ 213074 h 474133"/>
                <a:gd name="connsiteX52" fmla="*/ 231376 w 445685"/>
                <a:gd name="connsiteY52" fmla="*/ 213927 h 474133"/>
                <a:gd name="connsiteX53" fmla="*/ 373616 w 445685"/>
                <a:gd name="connsiteY53" fmla="*/ 272340 h 474133"/>
                <a:gd name="connsiteX54" fmla="*/ 380823 w 445685"/>
                <a:gd name="connsiteY54" fmla="*/ 278409 h 474133"/>
                <a:gd name="connsiteX55" fmla="*/ 379021 w 445685"/>
                <a:gd name="connsiteY55" fmla="*/ 292159 h 474133"/>
                <a:gd name="connsiteX56" fmla="*/ 372952 w 445685"/>
                <a:gd name="connsiteY56" fmla="*/ 337391 h 474133"/>
                <a:gd name="connsiteX57" fmla="*/ 215634 w 445685"/>
                <a:gd name="connsiteY57" fmla="*/ 194203 h 474133"/>
                <a:gd name="connsiteX58" fmla="*/ 211083 w 445685"/>
                <a:gd name="connsiteY58" fmla="*/ 194867 h 474133"/>
                <a:gd name="connsiteX59" fmla="*/ 215634 w 445685"/>
                <a:gd name="connsiteY59" fmla="*/ 194203 h 474133"/>
                <a:gd name="connsiteX60" fmla="*/ 402443 w 445685"/>
                <a:gd name="connsiteY60" fmla="*/ 260582 h 474133"/>
                <a:gd name="connsiteX61" fmla="*/ 405288 w 445685"/>
                <a:gd name="connsiteY61" fmla="*/ 239625 h 474133"/>
                <a:gd name="connsiteX62" fmla="*/ 435158 w 445685"/>
                <a:gd name="connsiteY62" fmla="*/ 263996 h 474133"/>
                <a:gd name="connsiteX63" fmla="*/ 402443 w 445685"/>
                <a:gd name="connsiteY63" fmla="*/ 260582 h 47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45685" h="474133">
                  <a:moveTo>
                    <a:pt x="453934" y="261151"/>
                  </a:moveTo>
                  <a:cubicBezTo>
                    <a:pt x="451184" y="246263"/>
                    <a:pt x="434305" y="235737"/>
                    <a:pt x="422736" y="228246"/>
                  </a:cubicBezTo>
                  <a:cubicBezTo>
                    <a:pt x="419038" y="225875"/>
                    <a:pt x="408891" y="222082"/>
                    <a:pt x="408038" y="218763"/>
                  </a:cubicBezTo>
                  <a:cubicBezTo>
                    <a:pt x="407979" y="216389"/>
                    <a:pt x="408300" y="214020"/>
                    <a:pt x="408986" y="211746"/>
                  </a:cubicBezTo>
                  <a:lnTo>
                    <a:pt x="418469" y="143566"/>
                  </a:lnTo>
                  <a:cubicBezTo>
                    <a:pt x="421219" y="123557"/>
                    <a:pt x="423874" y="103549"/>
                    <a:pt x="426624" y="83540"/>
                  </a:cubicBezTo>
                  <a:cubicBezTo>
                    <a:pt x="429089" y="65144"/>
                    <a:pt x="420270" y="52817"/>
                    <a:pt x="405288" y="42480"/>
                  </a:cubicBezTo>
                  <a:cubicBezTo>
                    <a:pt x="374754" y="21334"/>
                    <a:pt x="334926" y="12800"/>
                    <a:pt x="298987" y="6920"/>
                  </a:cubicBezTo>
                  <a:cubicBezTo>
                    <a:pt x="253916" y="-438"/>
                    <a:pt x="208082" y="-1936"/>
                    <a:pt x="162626" y="2464"/>
                  </a:cubicBezTo>
                  <a:cubicBezTo>
                    <a:pt x="121743" y="5463"/>
                    <a:pt x="81617" y="15071"/>
                    <a:pt x="43809" y="30912"/>
                  </a:cubicBezTo>
                  <a:cubicBezTo>
                    <a:pt x="23516" y="40394"/>
                    <a:pt x="-3036" y="55187"/>
                    <a:pt x="283" y="81075"/>
                  </a:cubicBezTo>
                  <a:cubicBezTo>
                    <a:pt x="9766" y="158074"/>
                    <a:pt x="20955" y="234884"/>
                    <a:pt x="31291" y="311788"/>
                  </a:cubicBezTo>
                  <a:cubicBezTo>
                    <a:pt x="36033" y="346969"/>
                    <a:pt x="40774" y="382150"/>
                    <a:pt x="45515" y="417330"/>
                  </a:cubicBezTo>
                  <a:cubicBezTo>
                    <a:pt x="47073" y="431275"/>
                    <a:pt x="55972" y="443321"/>
                    <a:pt x="68843" y="448908"/>
                  </a:cubicBezTo>
                  <a:cubicBezTo>
                    <a:pt x="98239" y="464838"/>
                    <a:pt x="134653" y="469390"/>
                    <a:pt x="167463" y="472425"/>
                  </a:cubicBezTo>
                  <a:cubicBezTo>
                    <a:pt x="211082" y="476365"/>
                    <a:pt x="255033" y="474419"/>
                    <a:pt x="298134" y="466640"/>
                  </a:cubicBezTo>
                  <a:cubicBezTo>
                    <a:pt x="325444" y="461614"/>
                    <a:pt x="376271" y="453364"/>
                    <a:pt x="380633" y="419227"/>
                  </a:cubicBezTo>
                  <a:cubicBezTo>
                    <a:pt x="386038" y="376934"/>
                    <a:pt x="392012" y="334641"/>
                    <a:pt x="397702" y="292444"/>
                  </a:cubicBezTo>
                  <a:lnTo>
                    <a:pt x="399788" y="279547"/>
                  </a:lnTo>
                  <a:cubicBezTo>
                    <a:pt x="415245" y="283245"/>
                    <a:pt x="459339" y="291116"/>
                    <a:pt x="453934" y="261151"/>
                  </a:cubicBezTo>
                  <a:close/>
                  <a:moveTo>
                    <a:pt x="213264" y="18774"/>
                  </a:moveTo>
                  <a:cubicBezTo>
                    <a:pt x="270160" y="18774"/>
                    <a:pt x="335306" y="25222"/>
                    <a:pt x="386322" y="53291"/>
                  </a:cubicBezTo>
                  <a:cubicBezTo>
                    <a:pt x="394193" y="57653"/>
                    <a:pt x="412495" y="67420"/>
                    <a:pt x="406995" y="78989"/>
                  </a:cubicBezTo>
                  <a:cubicBezTo>
                    <a:pt x="401495" y="90558"/>
                    <a:pt x="384426" y="96342"/>
                    <a:pt x="373995" y="100514"/>
                  </a:cubicBezTo>
                  <a:cubicBezTo>
                    <a:pt x="359100" y="106016"/>
                    <a:pt x="343783" y="110298"/>
                    <a:pt x="328194" y="113316"/>
                  </a:cubicBezTo>
                  <a:cubicBezTo>
                    <a:pt x="260504" y="126725"/>
                    <a:pt x="190988" y="128169"/>
                    <a:pt x="122799" y="117583"/>
                  </a:cubicBezTo>
                  <a:cubicBezTo>
                    <a:pt x="92009" y="114408"/>
                    <a:pt x="62058" y="105635"/>
                    <a:pt x="34421" y="91696"/>
                  </a:cubicBezTo>
                  <a:cubicBezTo>
                    <a:pt x="27593" y="87808"/>
                    <a:pt x="16309" y="80790"/>
                    <a:pt x="19438" y="71497"/>
                  </a:cubicBezTo>
                  <a:cubicBezTo>
                    <a:pt x="21917" y="66504"/>
                    <a:pt x="25808" y="62350"/>
                    <a:pt x="30628" y="59549"/>
                  </a:cubicBezTo>
                  <a:cubicBezTo>
                    <a:pt x="51456" y="46155"/>
                    <a:pt x="74617" y="36794"/>
                    <a:pt x="98903" y="31955"/>
                  </a:cubicBezTo>
                  <a:cubicBezTo>
                    <a:pt x="136352" y="22965"/>
                    <a:pt x="174751" y="18539"/>
                    <a:pt x="213264" y="18774"/>
                  </a:cubicBezTo>
                  <a:close/>
                  <a:moveTo>
                    <a:pt x="361952" y="418468"/>
                  </a:moveTo>
                  <a:cubicBezTo>
                    <a:pt x="360530" y="429563"/>
                    <a:pt x="342228" y="435063"/>
                    <a:pt x="333504" y="438192"/>
                  </a:cubicBezTo>
                  <a:cubicBezTo>
                    <a:pt x="315392" y="444251"/>
                    <a:pt x="296709" y="448445"/>
                    <a:pt x="277746" y="450709"/>
                  </a:cubicBezTo>
                  <a:cubicBezTo>
                    <a:pt x="235670" y="456304"/>
                    <a:pt x="193039" y="456304"/>
                    <a:pt x="150963" y="450709"/>
                  </a:cubicBezTo>
                  <a:cubicBezTo>
                    <a:pt x="124609" y="448665"/>
                    <a:pt x="98875" y="441684"/>
                    <a:pt x="75101" y="430132"/>
                  </a:cubicBezTo>
                  <a:cubicBezTo>
                    <a:pt x="68504" y="427264"/>
                    <a:pt x="64097" y="420911"/>
                    <a:pt x="63722" y="413727"/>
                  </a:cubicBezTo>
                  <a:cubicBezTo>
                    <a:pt x="54239" y="338529"/>
                    <a:pt x="43429" y="263332"/>
                    <a:pt x="33283" y="188134"/>
                  </a:cubicBezTo>
                  <a:lnTo>
                    <a:pt x="22283" y="106583"/>
                  </a:lnTo>
                  <a:cubicBezTo>
                    <a:pt x="43841" y="118482"/>
                    <a:pt x="67239" y="126688"/>
                    <a:pt x="91506" y="130859"/>
                  </a:cubicBezTo>
                  <a:cubicBezTo>
                    <a:pt x="117498" y="136149"/>
                    <a:pt x="143830" y="139602"/>
                    <a:pt x="170307" y="141195"/>
                  </a:cubicBezTo>
                  <a:cubicBezTo>
                    <a:pt x="222271" y="144919"/>
                    <a:pt x="274497" y="142019"/>
                    <a:pt x="325728" y="132566"/>
                  </a:cubicBezTo>
                  <a:cubicBezTo>
                    <a:pt x="353026" y="128640"/>
                    <a:pt x="379396" y="119839"/>
                    <a:pt x="403581" y="106583"/>
                  </a:cubicBezTo>
                  <a:lnTo>
                    <a:pt x="383478" y="255461"/>
                  </a:lnTo>
                  <a:cubicBezTo>
                    <a:pt x="335425" y="239630"/>
                    <a:pt x="288477" y="220623"/>
                    <a:pt x="242945" y="198565"/>
                  </a:cubicBezTo>
                  <a:cubicBezTo>
                    <a:pt x="240947" y="197803"/>
                    <a:pt x="239013" y="196883"/>
                    <a:pt x="237160" y="195815"/>
                  </a:cubicBezTo>
                  <a:cubicBezTo>
                    <a:pt x="234600" y="193919"/>
                    <a:pt x="235264" y="194867"/>
                    <a:pt x="234031" y="191927"/>
                  </a:cubicBezTo>
                  <a:cubicBezTo>
                    <a:pt x="231660" y="186522"/>
                    <a:pt x="231091" y="182445"/>
                    <a:pt x="226065" y="177988"/>
                  </a:cubicBezTo>
                  <a:cubicBezTo>
                    <a:pt x="216868" y="170622"/>
                    <a:pt x="203441" y="172106"/>
                    <a:pt x="196074" y="181303"/>
                  </a:cubicBezTo>
                  <a:cubicBezTo>
                    <a:pt x="188708" y="190501"/>
                    <a:pt x="190193" y="203928"/>
                    <a:pt x="199390" y="211294"/>
                  </a:cubicBezTo>
                  <a:cubicBezTo>
                    <a:pt x="203599" y="214665"/>
                    <a:pt x="208929" y="216318"/>
                    <a:pt x="214307" y="215918"/>
                  </a:cubicBezTo>
                  <a:cubicBezTo>
                    <a:pt x="217576" y="215376"/>
                    <a:pt x="220762" y="214420"/>
                    <a:pt x="223790" y="213074"/>
                  </a:cubicBezTo>
                  <a:cubicBezTo>
                    <a:pt x="227488" y="211936"/>
                    <a:pt x="227488" y="212125"/>
                    <a:pt x="231376" y="213927"/>
                  </a:cubicBezTo>
                  <a:cubicBezTo>
                    <a:pt x="277493" y="236415"/>
                    <a:pt x="325004" y="255926"/>
                    <a:pt x="373616" y="272340"/>
                  </a:cubicBezTo>
                  <a:cubicBezTo>
                    <a:pt x="380917" y="274711"/>
                    <a:pt x="380823" y="272340"/>
                    <a:pt x="380823" y="278409"/>
                  </a:cubicBezTo>
                  <a:cubicBezTo>
                    <a:pt x="380515" y="283026"/>
                    <a:pt x="379913" y="287619"/>
                    <a:pt x="379021" y="292159"/>
                  </a:cubicBezTo>
                  <a:lnTo>
                    <a:pt x="372952" y="337391"/>
                  </a:lnTo>
                  <a:close/>
                  <a:moveTo>
                    <a:pt x="215634" y="194203"/>
                  </a:moveTo>
                  <a:cubicBezTo>
                    <a:pt x="215634" y="196763"/>
                    <a:pt x="212031" y="196479"/>
                    <a:pt x="211083" y="194867"/>
                  </a:cubicBezTo>
                  <a:cubicBezTo>
                    <a:pt x="210135" y="193255"/>
                    <a:pt x="215634" y="190600"/>
                    <a:pt x="215634" y="194203"/>
                  </a:cubicBezTo>
                  <a:close/>
                  <a:moveTo>
                    <a:pt x="402443" y="260582"/>
                  </a:moveTo>
                  <a:lnTo>
                    <a:pt x="405288" y="239625"/>
                  </a:lnTo>
                  <a:cubicBezTo>
                    <a:pt x="414770" y="245030"/>
                    <a:pt x="430891" y="253185"/>
                    <a:pt x="435158" y="263996"/>
                  </a:cubicBezTo>
                  <a:cubicBezTo>
                    <a:pt x="425865" y="267789"/>
                    <a:pt x="411167" y="262763"/>
                    <a:pt x="402443" y="260582"/>
                  </a:cubicBezTo>
                  <a:close/>
                </a:path>
              </a:pathLst>
            </a:custGeom>
            <a:solidFill>
              <a:srgbClr val="FFFFFF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59" name="Graphic 145">
            <a:extLst>
              <a:ext uri="{FF2B5EF4-FFF2-40B4-BE49-F238E27FC236}">
                <a16:creationId xmlns:a16="http://schemas.microsoft.com/office/drawing/2014/main" id="{EAFF2EFB-146D-4066-8FFF-4E43231C7A86}"/>
              </a:ext>
            </a:extLst>
          </p:cNvPr>
          <p:cNvGrpSpPr/>
          <p:nvPr/>
        </p:nvGrpSpPr>
        <p:grpSpPr>
          <a:xfrm>
            <a:off x="917029" y="4434204"/>
            <a:ext cx="711200" cy="711200"/>
            <a:chOff x="9390001" y="5326230"/>
            <a:chExt cx="711200" cy="711200"/>
          </a:xfrm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37DEC47-CCF2-45B1-91F8-0E5290E2377A}"/>
                </a:ext>
              </a:extLst>
            </p:cNvPr>
            <p:cNvSpPr/>
            <p:nvPr/>
          </p:nvSpPr>
          <p:spPr>
            <a:xfrm>
              <a:off x="9390001" y="5326230"/>
              <a:ext cx="711200" cy="711200"/>
            </a:xfrm>
            <a:custGeom>
              <a:avLst/>
              <a:gdLst>
                <a:gd name="connsiteX0" fmla="*/ 0 w 711200"/>
                <a:gd name="connsiteY0" fmla="*/ 0 h 711200"/>
                <a:gd name="connsiteX1" fmla="*/ 711200 w 711200"/>
                <a:gd name="connsiteY1" fmla="*/ 0 h 711200"/>
                <a:gd name="connsiteX2" fmla="*/ 711200 w 711200"/>
                <a:gd name="connsiteY2" fmla="*/ 711200 h 711200"/>
                <a:gd name="connsiteX3" fmla="*/ 0 w 711200"/>
                <a:gd name="connsiteY3" fmla="*/ 7112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711200">
                  <a:moveTo>
                    <a:pt x="0" y="0"/>
                  </a:moveTo>
                  <a:lnTo>
                    <a:pt x="711200" y="0"/>
                  </a:lnTo>
                  <a:lnTo>
                    <a:pt x="711200" y="711200"/>
                  </a:lnTo>
                  <a:lnTo>
                    <a:pt x="0" y="711200"/>
                  </a:lnTo>
                  <a:close/>
                </a:path>
              </a:pathLst>
            </a:custGeom>
            <a:solidFill>
              <a:srgbClr val="66392E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61" name="Graphic 145">
              <a:extLst>
                <a:ext uri="{FF2B5EF4-FFF2-40B4-BE49-F238E27FC236}">
                  <a16:creationId xmlns:a16="http://schemas.microsoft.com/office/drawing/2014/main" id="{22B81315-75DF-4E52-BB4C-19738A8268B2}"/>
                </a:ext>
              </a:extLst>
            </p:cNvPr>
            <p:cNvGrpSpPr/>
            <p:nvPr/>
          </p:nvGrpSpPr>
          <p:grpSpPr>
            <a:xfrm>
              <a:off x="9544052" y="5444384"/>
              <a:ext cx="398272" cy="464651"/>
              <a:chOff x="9544052" y="5444384"/>
              <a:chExt cx="398272" cy="464651"/>
            </a:xfrm>
            <a:solidFill>
              <a:srgbClr val="FFFFFF"/>
            </a:solidFill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E5BA674-2C50-4C8F-B0B7-AA3791FA1F14}"/>
                  </a:ext>
                </a:extLst>
              </p:cNvPr>
              <p:cNvSpPr/>
              <p:nvPr/>
            </p:nvSpPr>
            <p:spPr>
              <a:xfrm>
                <a:off x="9544052" y="5444384"/>
                <a:ext cx="322411" cy="464651"/>
              </a:xfrm>
              <a:custGeom>
                <a:avLst/>
                <a:gdLst>
                  <a:gd name="connsiteX0" fmla="*/ 322453 w 322410"/>
                  <a:gd name="connsiteY0" fmla="*/ 265704 h 464650"/>
                  <a:gd name="connsiteX1" fmla="*/ 259772 w 322410"/>
                  <a:gd name="connsiteY1" fmla="*/ 328290 h 464650"/>
                  <a:gd name="connsiteX2" fmla="*/ 292203 w 322410"/>
                  <a:gd name="connsiteY2" fmla="*/ 315109 h 464650"/>
                  <a:gd name="connsiteX3" fmla="*/ 303487 w 322410"/>
                  <a:gd name="connsiteY3" fmla="*/ 332178 h 464650"/>
                  <a:gd name="connsiteX4" fmla="*/ 212074 w 322410"/>
                  <a:gd name="connsiteY4" fmla="*/ 376083 h 464650"/>
                  <a:gd name="connsiteX5" fmla="*/ 161247 w 322410"/>
                  <a:gd name="connsiteY5" fmla="*/ 379686 h 464650"/>
                  <a:gd name="connsiteX6" fmla="*/ 151765 w 322410"/>
                  <a:gd name="connsiteY6" fmla="*/ 379686 h 464650"/>
                  <a:gd name="connsiteX7" fmla="*/ 19007 w 322410"/>
                  <a:gd name="connsiteY7" fmla="*/ 332273 h 464650"/>
                  <a:gd name="connsiteX8" fmla="*/ 30292 w 322410"/>
                  <a:gd name="connsiteY8" fmla="*/ 315204 h 464650"/>
                  <a:gd name="connsiteX9" fmla="*/ 161247 w 322410"/>
                  <a:gd name="connsiteY9" fmla="*/ 341661 h 464650"/>
                  <a:gd name="connsiteX10" fmla="*/ 162290 w 322410"/>
                  <a:gd name="connsiteY10" fmla="*/ 341661 h 464650"/>
                  <a:gd name="connsiteX11" fmla="*/ 167601 w 322410"/>
                  <a:gd name="connsiteY11" fmla="*/ 322695 h 464650"/>
                  <a:gd name="connsiteX12" fmla="*/ 161247 w 322410"/>
                  <a:gd name="connsiteY12" fmla="*/ 322695 h 464650"/>
                  <a:gd name="connsiteX13" fmla="*/ 35033 w 322410"/>
                  <a:gd name="connsiteY13" fmla="*/ 296049 h 464650"/>
                  <a:gd name="connsiteX14" fmla="*/ 19007 w 322410"/>
                  <a:gd name="connsiteY14" fmla="*/ 275661 h 464650"/>
                  <a:gd name="connsiteX15" fmla="*/ 19007 w 322410"/>
                  <a:gd name="connsiteY15" fmla="*/ 231756 h 464650"/>
                  <a:gd name="connsiteX16" fmla="*/ 161247 w 322410"/>
                  <a:gd name="connsiteY16" fmla="*/ 265515 h 464650"/>
                  <a:gd name="connsiteX17" fmla="*/ 183531 w 322410"/>
                  <a:gd name="connsiteY17" fmla="*/ 264851 h 464650"/>
                  <a:gd name="connsiteX18" fmla="*/ 188937 w 322410"/>
                  <a:gd name="connsiteY18" fmla="*/ 245886 h 464650"/>
                  <a:gd name="connsiteX19" fmla="*/ 161247 w 322410"/>
                  <a:gd name="connsiteY19" fmla="*/ 246834 h 464650"/>
                  <a:gd name="connsiteX20" fmla="*/ 19007 w 322410"/>
                  <a:gd name="connsiteY20" fmla="*/ 199421 h 464650"/>
                  <a:gd name="connsiteX21" fmla="*/ 30292 w 322410"/>
                  <a:gd name="connsiteY21" fmla="*/ 182352 h 464650"/>
                  <a:gd name="connsiteX22" fmla="*/ 142282 w 322410"/>
                  <a:gd name="connsiteY22" fmla="*/ 208334 h 464650"/>
                  <a:gd name="connsiteX23" fmla="*/ 142756 w 322410"/>
                  <a:gd name="connsiteY23" fmla="*/ 189369 h 464650"/>
                  <a:gd name="connsiteX24" fmla="*/ 35033 w 322410"/>
                  <a:gd name="connsiteY24" fmla="*/ 163197 h 464650"/>
                  <a:gd name="connsiteX25" fmla="*/ 19007 w 322410"/>
                  <a:gd name="connsiteY25" fmla="*/ 142809 h 464650"/>
                  <a:gd name="connsiteX26" fmla="*/ 19007 w 322410"/>
                  <a:gd name="connsiteY26" fmla="*/ 98999 h 464650"/>
                  <a:gd name="connsiteX27" fmla="*/ 161247 w 322410"/>
                  <a:gd name="connsiteY27" fmla="*/ 132757 h 464650"/>
                  <a:gd name="connsiteX28" fmla="*/ 163333 w 322410"/>
                  <a:gd name="connsiteY28" fmla="*/ 132757 h 464650"/>
                  <a:gd name="connsiteX29" fmla="*/ 173385 w 322410"/>
                  <a:gd name="connsiteY29" fmla="*/ 113792 h 464650"/>
                  <a:gd name="connsiteX30" fmla="*/ 161247 w 322410"/>
                  <a:gd name="connsiteY30" fmla="*/ 113792 h 464650"/>
                  <a:gd name="connsiteX31" fmla="*/ 19007 w 322410"/>
                  <a:gd name="connsiteY31" fmla="*/ 66379 h 464650"/>
                  <a:gd name="connsiteX32" fmla="*/ 161247 w 322410"/>
                  <a:gd name="connsiteY32" fmla="*/ 18965 h 464650"/>
                  <a:gd name="connsiteX33" fmla="*/ 242609 w 322410"/>
                  <a:gd name="connsiteY33" fmla="*/ 28448 h 464650"/>
                  <a:gd name="connsiteX34" fmla="*/ 294668 w 322410"/>
                  <a:gd name="connsiteY34" fmla="*/ 28448 h 464650"/>
                  <a:gd name="connsiteX35" fmla="*/ 161247 w 322410"/>
                  <a:gd name="connsiteY35" fmla="*/ 0 h 464650"/>
                  <a:gd name="connsiteX36" fmla="*/ 42 w 322410"/>
                  <a:gd name="connsiteY36" fmla="*/ 66379 h 464650"/>
                  <a:gd name="connsiteX37" fmla="*/ 42 w 322410"/>
                  <a:gd name="connsiteY37" fmla="*/ 142714 h 464650"/>
                  <a:gd name="connsiteX38" fmla="*/ 14361 w 322410"/>
                  <a:gd name="connsiteY38" fmla="*/ 170688 h 464650"/>
                  <a:gd name="connsiteX39" fmla="*/ 42 w 322410"/>
                  <a:gd name="connsiteY39" fmla="*/ 199136 h 464650"/>
                  <a:gd name="connsiteX40" fmla="*/ 42 w 322410"/>
                  <a:gd name="connsiteY40" fmla="*/ 274997 h 464650"/>
                  <a:gd name="connsiteX41" fmla="*/ 14361 w 322410"/>
                  <a:gd name="connsiteY41" fmla="*/ 303445 h 464650"/>
                  <a:gd name="connsiteX42" fmla="*/ 42 w 322410"/>
                  <a:gd name="connsiteY42" fmla="*/ 331893 h 464650"/>
                  <a:gd name="connsiteX43" fmla="*/ 42 w 322410"/>
                  <a:gd name="connsiteY43" fmla="*/ 407755 h 464650"/>
                  <a:gd name="connsiteX44" fmla="*/ 42 w 322410"/>
                  <a:gd name="connsiteY44" fmla="*/ 409746 h 464650"/>
                  <a:gd name="connsiteX45" fmla="*/ 161247 w 322410"/>
                  <a:gd name="connsiteY45" fmla="*/ 473754 h 464650"/>
                  <a:gd name="connsiteX46" fmla="*/ 322453 w 322410"/>
                  <a:gd name="connsiteY46" fmla="*/ 409556 h 464650"/>
                  <a:gd name="connsiteX47" fmla="*/ 322453 w 322410"/>
                  <a:gd name="connsiteY47" fmla="*/ 407565 h 464650"/>
                  <a:gd name="connsiteX48" fmla="*/ 322453 w 322410"/>
                  <a:gd name="connsiteY48" fmla="*/ 331704 h 464650"/>
                  <a:gd name="connsiteX49" fmla="*/ 308134 w 322410"/>
                  <a:gd name="connsiteY49" fmla="*/ 303256 h 464650"/>
                  <a:gd name="connsiteX50" fmla="*/ 322453 w 322410"/>
                  <a:gd name="connsiteY50" fmla="*/ 274808 h 464650"/>
                  <a:gd name="connsiteX51" fmla="*/ 303487 w 322410"/>
                  <a:gd name="connsiteY51" fmla="*/ 407944 h 464650"/>
                  <a:gd name="connsiteX52" fmla="*/ 161247 w 322410"/>
                  <a:gd name="connsiteY52" fmla="*/ 455358 h 464650"/>
                  <a:gd name="connsiteX53" fmla="*/ 19007 w 322410"/>
                  <a:gd name="connsiteY53" fmla="*/ 407944 h 464650"/>
                  <a:gd name="connsiteX54" fmla="*/ 19007 w 322410"/>
                  <a:gd name="connsiteY54" fmla="*/ 364324 h 464650"/>
                  <a:gd name="connsiteX55" fmla="*/ 161247 w 322410"/>
                  <a:gd name="connsiteY55" fmla="*/ 397893 h 464650"/>
                  <a:gd name="connsiteX56" fmla="*/ 303487 w 322410"/>
                  <a:gd name="connsiteY56" fmla="*/ 364324 h 464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322410" h="464650">
                    <a:moveTo>
                      <a:pt x="322453" y="265704"/>
                    </a:moveTo>
                    <a:lnTo>
                      <a:pt x="259772" y="328290"/>
                    </a:lnTo>
                    <a:cubicBezTo>
                      <a:pt x="271049" y="325144"/>
                      <a:pt x="281929" y="320722"/>
                      <a:pt x="292203" y="315109"/>
                    </a:cubicBezTo>
                    <a:cubicBezTo>
                      <a:pt x="298277" y="318877"/>
                      <a:pt x="302400" y="325113"/>
                      <a:pt x="303487" y="332178"/>
                    </a:cubicBezTo>
                    <a:cubicBezTo>
                      <a:pt x="303487" y="349531"/>
                      <a:pt x="266694" y="368402"/>
                      <a:pt x="212074" y="376083"/>
                    </a:cubicBezTo>
                    <a:cubicBezTo>
                      <a:pt x="195226" y="378361"/>
                      <a:pt x="178249" y="379565"/>
                      <a:pt x="161247" y="379686"/>
                    </a:cubicBezTo>
                    <a:lnTo>
                      <a:pt x="151765" y="379686"/>
                    </a:lnTo>
                    <a:cubicBezTo>
                      <a:pt x="75145" y="377884"/>
                      <a:pt x="19007" y="353703"/>
                      <a:pt x="19007" y="332273"/>
                    </a:cubicBezTo>
                    <a:cubicBezTo>
                      <a:pt x="20095" y="325208"/>
                      <a:pt x="24217" y="318972"/>
                      <a:pt x="30292" y="315204"/>
                    </a:cubicBezTo>
                    <a:cubicBezTo>
                      <a:pt x="60067" y="331799"/>
                      <a:pt x="108334" y="341661"/>
                      <a:pt x="161247" y="341661"/>
                    </a:cubicBezTo>
                    <a:lnTo>
                      <a:pt x="162290" y="341661"/>
                    </a:lnTo>
                    <a:lnTo>
                      <a:pt x="167601" y="322695"/>
                    </a:lnTo>
                    <a:cubicBezTo>
                      <a:pt x="165514" y="322695"/>
                      <a:pt x="163428" y="322695"/>
                      <a:pt x="161247" y="322695"/>
                    </a:cubicBezTo>
                    <a:cubicBezTo>
                      <a:pt x="109093" y="322695"/>
                      <a:pt x="60731" y="312359"/>
                      <a:pt x="35033" y="296049"/>
                    </a:cubicBezTo>
                    <a:cubicBezTo>
                      <a:pt x="24792" y="289316"/>
                      <a:pt x="19102" y="282015"/>
                      <a:pt x="19007" y="275661"/>
                    </a:cubicBezTo>
                    <a:lnTo>
                      <a:pt x="19007" y="231756"/>
                    </a:lnTo>
                    <a:cubicBezTo>
                      <a:pt x="48024" y="253946"/>
                      <a:pt x="105868" y="265515"/>
                      <a:pt x="161247" y="265515"/>
                    </a:cubicBezTo>
                    <a:cubicBezTo>
                      <a:pt x="168739" y="265515"/>
                      <a:pt x="176230" y="265515"/>
                      <a:pt x="183531" y="264851"/>
                    </a:cubicBezTo>
                    <a:lnTo>
                      <a:pt x="188937" y="245886"/>
                    </a:lnTo>
                    <a:cubicBezTo>
                      <a:pt x="179454" y="246549"/>
                      <a:pt x="170635" y="246834"/>
                      <a:pt x="161247" y="246834"/>
                    </a:cubicBezTo>
                    <a:cubicBezTo>
                      <a:pt x="79886" y="246834"/>
                      <a:pt x="19007" y="221894"/>
                      <a:pt x="19007" y="199421"/>
                    </a:cubicBezTo>
                    <a:cubicBezTo>
                      <a:pt x="20095" y="192356"/>
                      <a:pt x="24217" y="186120"/>
                      <a:pt x="30292" y="182352"/>
                    </a:cubicBezTo>
                    <a:cubicBezTo>
                      <a:pt x="56464" y="197050"/>
                      <a:pt x="96670" y="206248"/>
                      <a:pt x="142282" y="208334"/>
                    </a:cubicBezTo>
                    <a:lnTo>
                      <a:pt x="142756" y="189369"/>
                    </a:lnTo>
                    <a:cubicBezTo>
                      <a:pt x="97903" y="187188"/>
                      <a:pt x="57412" y="177516"/>
                      <a:pt x="35033" y="163197"/>
                    </a:cubicBezTo>
                    <a:cubicBezTo>
                      <a:pt x="24886" y="156654"/>
                      <a:pt x="19197" y="149257"/>
                      <a:pt x="19007" y="142809"/>
                    </a:cubicBezTo>
                    <a:lnTo>
                      <a:pt x="19007" y="98999"/>
                    </a:lnTo>
                    <a:cubicBezTo>
                      <a:pt x="48024" y="121188"/>
                      <a:pt x="105868" y="132757"/>
                      <a:pt x="161247" y="132757"/>
                    </a:cubicBezTo>
                    <a:lnTo>
                      <a:pt x="163333" y="132757"/>
                    </a:lnTo>
                    <a:lnTo>
                      <a:pt x="173385" y="113792"/>
                    </a:lnTo>
                    <a:lnTo>
                      <a:pt x="161247" y="113792"/>
                    </a:lnTo>
                    <a:cubicBezTo>
                      <a:pt x="79886" y="113792"/>
                      <a:pt x="19007" y="88853"/>
                      <a:pt x="19007" y="66379"/>
                    </a:cubicBezTo>
                    <a:cubicBezTo>
                      <a:pt x="19007" y="43905"/>
                      <a:pt x="79886" y="18965"/>
                      <a:pt x="161247" y="18965"/>
                    </a:cubicBezTo>
                    <a:cubicBezTo>
                      <a:pt x="188650" y="18849"/>
                      <a:pt x="215967" y="22033"/>
                      <a:pt x="242609" y="28448"/>
                    </a:cubicBezTo>
                    <a:lnTo>
                      <a:pt x="294668" y="28448"/>
                    </a:lnTo>
                    <a:cubicBezTo>
                      <a:pt x="266220" y="11095"/>
                      <a:pt x="217100" y="0"/>
                      <a:pt x="161247" y="0"/>
                    </a:cubicBezTo>
                    <a:cubicBezTo>
                      <a:pt x="83110" y="0"/>
                      <a:pt x="42" y="23138"/>
                      <a:pt x="42" y="66379"/>
                    </a:cubicBezTo>
                    <a:lnTo>
                      <a:pt x="42" y="142714"/>
                    </a:lnTo>
                    <a:cubicBezTo>
                      <a:pt x="619" y="153651"/>
                      <a:pt x="5826" y="163824"/>
                      <a:pt x="14361" y="170688"/>
                    </a:cubicBezTo>
                    <a:cubicBezTo>
                      <a:pt x="5715" y="177667"/>
                      <a:pt x="497" y="188034"/>
                      <a:pt x="42" y="199136"/>
                    </a:cubicBezTo>
                    <a:lnTo>
                      <a:pt x="42" y="274997"/>
                    </a:lnTo>
                    <a:cubicBezTo>
                      <a:pt x="485" y="286102"/>
                      <a:pt x="5705" y="296474"/>
                      <a:pt x="14361" y="303445"/>
                    </a:cubicBezTo>
                    <a:cubicBezTo>
                      <a:pt x="5715" y="310425"/>
                      <a:pt x="497" y="320792"/>
                      <a:pt x="42" y="331893"/>
                    </a:cubicBezTo>
                    <a:lnTo>
                      <a:pt x="42" y="407755"/>
                    </a:lnTo>
                    <a:cubicBezTo>
                      <a:pt x="-14" y="408417"/>
                      <a:pt x="-14" y="409083"/>
                      <a:pt x="42" y="409746"/>
                    </a:cubicBezTo>
                    <a:cubicBezTo>
                      <a:pt x="2602" y="451375"/>
                      <a:pt x="84153" y="473754"/>
                      <a:pt x="161247" y="473754"/>
                    </a:cubicBezTo>
                    <a:cubicBezTo>
                      <a:pt x="238341" y="473754"/>
                      <a:pt x="319892" y="451375"/>
                      <a:pt x="322453" y="409556"/>
                    </a:cubicBezTo>
                    <a:cubicBezTo>
                      <a:pt x="322546" y="408896"/>
                      <a:pt x="322546" y="408226"/>
                      <a:pt x="322453" y="407565"/>
                    </a:cubicBezTo>
                    <a:lnTo>
                      <a:pt x="322453" y="331704"/>
                    </a:lnTo>
                    <a:cubicBezTo>
                      <a:pt x="322085" y="320579"/>
                      <a:pt x="316849" y="310178"/>
                      <a:pt x="308134" y="303256"/>
                    </a:cubicBezTo>
                    <a:cubicBezTo>
                      <a:pt x="316789" y="296284"/>
                      <a:pt x="322009" y="285913"/>
                      <a:pt x="322453" y="274808"/>
                    </a:cubicBezTo>
                    <a:close/>
                    <a:moveTo>
                      <a:pt x="303487" y="407944"/>
                    </a:moveTo>
                    <a:cubicBezTo>
                      <a:pt x="303487" y="430323"/>
                      <a:pt x="242609" y="455358"/>
                      <a:pt x="161247" y="455358"/>
                    </a:cubicBezTo>
                    <a:cubicBezTo>
                      <a:pt x="79886" y="455358"/>
                      <a:pt x="19007" y="430608"/>
                      <a:pt x="19007" y="407944"/>
                    </a:cubicBezTo>
                    <a:lnTo>
                      <a:pt x="19007" y="364324"/>
                    </a:lnTo>
                    <a:cubicBezTo>
                      <a:pt x="48024" y="386324"/>
                      <a:pt x="105868" y="397893"/>
                      <a:pt x="161247" y="397893"/>
                    </a:cubicBezTo>
                    <a:cubicBezTo>
                      <a:pt x="216626" y="397893"/>
                      <a:pt x="274470" y="386324"/>
                      <a:pt x="303487" y="36432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4F1121B4-5309-4E1C-A723-C751F973B5F2}"/>
                  </a:ext>
                </a:extLst>
              </p:cNvPr>
              <p:cNvSpPr/>
              <p:nvPr/>
            </p:nvSpPr>
            <p:spPr>
              <a:xfrm>
                <a:off x="9579654" y="5575340"/>
                <a:ext cx="18965" cy="18965"/>
              </a:xfrm>
              <a:custGeom>
                <a:avLst/>
                <a:gdLst>
                  <a:gd name="connsiteX0" fmla="*/ 23707 w 18965"/>
                  <a:gd name="connsiteY0" fmla="*/ 11853 h 18965"/>
                  <a:gd name="connsiteX1" fmla="*/ 11853 w 18965"/>
                  <a:gd name="connsiteY1" fmla="*/ 23707 h 18965"/>
                  <a:gd name="connsiteX2" fmla="*/ 0 w 18965"/>
                  <a:gd name="connsiteY2" fmla="*/ 11853 h 18965"/>
                  <a:gd name="connsiteX3" fmla="*/ 11853 w 18965"/>
                  <a:gd name="connsiteY3" fmla="*/ 0 h 18965"/>
                  <a:gd name="connsiteX4" fmla="*/ 23707 w 18965"/>
                  <a:gd name="connsiteY4" fmla="*/ 11853 h 18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65" h="18965">
                    <a:moveTo>
                      <a:pt x="23707" y="11853"/>
                    </a:moveTo>
                    <a:cubicBezTo>
                      <a:pt x="23707" y="18400"/>
                      <a:pt x="18400" y="23707"/>
                      <a:pt x="11853" y="23707"/>
                    </a:cubicBezTo>
                    <a:cubicBezTo>
                      <a:pt x="5307" y="23707"/>
                      <a:pt x="0" y="18400"/>
                      <a:pt x="0" y="11853"/>
                    </a:cubicBezTo>
                    <a:cubicBezTo>
                      <a:pt x="0" y="5307"/>
                      <a:pt x="5307" y="0"/>
                      <a:pt x="11853" y="0"/>
                    </a:cubicBezTo>
                    <a:cubicBezTo>
                      <a:pt x="18400" y="0"/>
                      <a:pt x="23707" y="5307"/>
                      <a:pt x="23707" y="1185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4421336-C047-4ABE-A043-51E2ECACD5EA}"/>
                  </a:ext>
                </a:extLst>
              </p:cNvPr>
              <p:cNvSpPr/>
              <p:nvPr/>
            </p:nvSpPr>
            <p:spPr>
              <a:xfrm>
                <a:off x="9579654" y="5708097"/>
                <a:ext cx="18965" cy="18965"/>
              </a:xfrm>
              <a:custGeom>
                <a:avLst/>
                <a:gdLst>
                  <a:gd name="connsiteX0" fmla="*/ 23707 w 18965"/>
                  <a:gd name="connsiteY0" fmla="*/ 11853 h 18965"/>
                  <a:gd name="connsiteX1" fmla="*/ 11853 w 18965"/>
                  <a:gd name="connsiteY1" fmla="*/ 23707 h 18965"/>
                  <a:gd name="connsiteX2" fmla="*/ 0 w 18965"/>
                  <a:gd name="connsiteY2" fmla="*/ 11853 h 18965"/>
                  <a:gd name="connsiteX3" fmla="*/ 11853 w 18965"/>
                  <a:gd name="connsiteY3" fmla="*/ 0 h 18965"/>
                  <a:gd name="connsiteX4" fmla="*/ 23707 w 18965"/>
                  <a:gd name="connsiteY4" fmla="*/ 11853 h 18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65" h="18965">
                    <a:moveTo>
                      <a:pt x="23707" y="11853"/>
                    </a:moveTo>
                    <a:cubicBezTo>
                      <a:pt x="23707" y="18400"/>
                      <a:pt x="18400" y="23707"/>
                      <a:pt x="11853" y="23707"/>
                    </a:cubicBezTo>
                    <a:cubicBezTo>
                      <a:pt x="5307" y="23707"/>
                      <a:pt x="0" y="18400"/>
                      <a:pt x="0" y="11853"/>
                    </a:cubicBezTo>
                    <a:cubicBezTo>
                      <a:pt x="0" y="5307"/>
                      <a:pt x="5307" y="0"/>
                      <a:pt x="11853" y="0"/>
                    </a:cubicBezTo>
                    <a:cubicBezTo>
                      <a:pt x="18400" y="0"/>
                      <a:pt x="23707" y="5307"/>
                      <a:pt x="23707" y="1185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A7A1C3D3-AB1D-44E6-B06D-015A580E49B7}"/>
                  </a:ext>
                </a:extLst>
              </p:cNvPr>
              <p:cNvSpPr/>
              <p:nvPr/>
            </p:nvSpPr>
            <p:spPr>
              <a:xfrm>
                <a:off x="9579654" y="5840854"/>
                <a:ext cx="18965" cy="18965"/>
              </a:xfrm>
              <a:custGeom>
                <a:avLst/>
                <a:gdLst>
                  <a:gd name="connsiteX0" fmla="*/ 23707 w 18965"/>
                  <a:gd name="connsiteY0" fmla="*/ 11853 h 18965"/>
                  <a:gd name="connsiteX1" fmla="*/ 11853 w 18965"/>
                  <a:gd name="connsiteY1" fmla="*/ 23707 h 18965"/>
                  <a:gd name="connsiteX2" fmla="*/ 0 w 18965"/>
                  <a:gd name="connsiteY2" fmla="*/ 11853 h 18965"/>
                  <a:gd name="connsiteX3" fmla="*/ 11853 w 18965"/>
                  <a:gd name="connsiteY3" fmla="*/ 0 h 18965"/>
                  <a:gd name="connsiteX4" fmla="*/ 23707 w 18965"/>
                  <a:gd name="connsiteY4" fmla="*/ 11853 h 18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65" h="18965">
                    <a:moveTo>
                      <a:pt x="23707" y="11853"/>
                    </a:moveTo>
                    <a:cubicBezTo>
                      <a:pt x="23707" y="18400"/>
                      <a:pt x="18400" y="23707"/>
                      <a:pt x="11853" y="23707"/>
                    </a:cubicBezTo>
                    <a:cubicBezTo>
                      <a:pt x="5307" y="23707"/>
                      <a:pt x="0" y="18400"/>
                      <a:pt x="0" y="11853"/>
                    </a:cubicBezTo>
                    <a:cubicBezTo>
                      <a:pt x="0" y="5307"/>
                      <a:pt x="5307" y="0"/>
                      <a:pt x="11853" y="0"/>
                    </a:cubicBezTo>
                    <a:cubicBezTo>
                      <a:pt x="18400" y="0"/>
                      <a:pt x="23707" y="5307"/>
                      <a:pt x="23707" y="1185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0A703E9F-1D71-442E-9D2C-52FDDB2DBF40}"/>
                  </a:ext>
                </a:extLst>
              </p:cNvPr>
              <p:cNvSpPr/>
              <p:nvPr/>
            </p:nvSpPr>
            <p:spPr>
              <a:xfrm>
                <a:off x="9709920" y="5491691"/>
                <a:ext cx="237067" cy="322411"/>
              </a:xfrm>
              <a:custGeom>
                <a:avLst/>
                <a:gdLst>
                  <a:gd name="connsiteX0" fmla="*/ 19086 w 237066"/>
                  <a:gd name="connsiteY0" fmla="*/ 322707 h 322410"/>
                  <a:gd name="connsiteX1" fmla="*/ 14345 w 237066"/>
                  <a:gd name="connsiteY1" fmla="*/ 321379 h 322410"/>
                  <a:gd name="connsiteX2" fmla="*/ 9983 w 237066"/>
                  <a:gd name="connsiteY2" fmla="*/ 310474 h 322410"/>
                  <a:gd name="connsiteX3" fmla="*/ 63276 w 237066"/>
                  <a:gd name="connsiteY3" fmla="*/ 133054 h 322410"/>
                  <a:gd name="connsiteX4" fmla="*/ 9604 w 237066"/>
                  <a:gd name="connsiteY4" fmla="*/ 133054 h 322410"/>
                  <a:gd name="connsiteX5" fmla="*/ 1 w 237066"/>
                  <a:gd name="connsiteY5" fmla="*/ 123693 h 322410"/>
                  <a:gd name="connsiteX6" fmla="*/ 1164 w 237066"/>
                  <a:gd name="connsiteY6" fmla="*/ 119019 h 322410"/>
                  <a:gd name="connsiteX7" fmla="*/ 58060 w 237066"/>
                  <a:gd name="connsiteY7" fmla="*/ 5227 h 322410"/>
                  <a:gd name="connsiteX8" fmla="*/ 66500 w 237066"/>
                  <a:gd name="connsiteY8" fmla="*/ 12 h 322410"/>
                  <a:gd name="connsiteX9" fmla="*/ 189774 w 237066"/>
                  <a:gd name="connsiteY9" fmla="*/ 12 h 322410"/>
                  <a:gd name="connsiteX10" fmla="*/ 199716 w 237066"/>
                  <a:gd name="connsiteY10" fmla="*/ 9012 h 322410"/>
                  <a:gd name="connsiteX11" fmla="*/ 199257 w 237066"/>
                  <a:gd name="connsiteY11" fmla="*/ 12434 h 322410"/>
                  <a:gd name="connsiteX12" fmla="*/ 174982 w 237066"/>
                  <a:gd name="connsiteY12" fmla="*/ 85356 h 322410"/>
                  <a:gd name="connsiteX13" fmla="*/ 228179 w 237066"/>
                  <a:gd name="connsiteY13" fmla="*/ 85356 h 322410"/>
                  <a:gd name="connsiteX14" fmla="*/ 237626 w 237066"/>
                  <a:gd name="connsiteY14" fmla="*/ 94875 h 322410"/>
                  <a:gd name="connsiteX15" fmla="*/ 235007 w 237066"/>
                  <a:gd name="connsiteY15" fmla="*/ 101382 h 322410"/>
                  <a:gd name="connsiteX16" fmla="*/ 26388 w 237066"/>
                  <a:gd name="connsiteY16" fmla="*/ 319483 h 322410"/>
                  <a:gd name="connsiteX17" fmla="*/ 19086 w 237066"/>
                  <a:gd name="connsiteY17" fmla="*/ 322707 h 322410"/>
                  <a:gd name="connsiteX18" fmla="*/ 24966 w 237066"/>
                  <a:gd name="connsiteY18" fmla="*/ 114088 h 322410"/>
                  <a:gd name="connsiteX19" fmla="*/ 75982 w 237066"/>
                  <a:gd name="connsiteY19" fmla="*/ 114088 h 322410"/>
                  <a:gd name="connsiteX20" fmla="*/ 83569 w 237066"/>
                  <a:gd name="connsiteY20" fmla="*/ 117881 h 322410"/>
                  <a:gd name="connsiteX21" fmla="*/ 85086 w 237066"/>
                  <a:gd name="connsiteY21" fmla="*/ 126226 h 322410"/>
                  <a:gd name="connsiteX22" fmla="*/ 39474 w 237066"/>
                  <a:gd name="connsiteY22" fmla="*/ 277949 h 322410"/>
                  <a:gd name="connsiteX23" fmla="*/ 205516 w 237066"/>
                  <a:gd name="connsiteY23" fmla="*/ 104416 h 322410"/>
                  <a:gd name="connsiteX24" fmla="*/ 161326 w 237066"/>
                  <a:gd name="connsiteY24" fmla="*/ 104416 h 322410"/>
                  <a:gd name="connsiteX25" fmla="*/ 151354 w 237066"/>
                  <a:gd name="connsiteY25" fmla="*/ 95450 h 322410"/>
                  <a:gd name="connsiteX26" fmla="*/ 151844 w 237066"/>
                  <a:gd name="connsiteY26" fmla="*/ 91899 h 322410"/>
                  <a:gd name="connsiteX27" fmla="*/ 176119 w 237066"/>
                  <a:gd name="connsiteY27" fmla="*/ 19072 h 322410"/>
                  <a:gd name="connsiteX28" fmla="*/ 71810 w 237066"/>
                  <a:gd name="connsiteY28" fmla="*/ 19072 h 322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37066" h="322410">
                    <a:moveTo>
                      <a:pt x="19086" y="322707"/>
                    </a:moveTo>
                    <a:cubicBezTo>
                      <a:pt x="17417" y="322690"/>
                      <a:pt x="15781" y="322232"/>
                      <a:pt x="14345" y="321379"/>
                    </a:cubicBezTo>
                    <a:cubicBezTo>
                      <a:pt x="10544" y="319191"/>
                      <a:pt x="8740" y="314681"/>
                      <a:pt x="9983" y="310474"/>
                    </a:cubicBezTo>
                    <a:lnTo>
                      <a:pt x="63276" y="133054"/>
                    </a:lnTo>
                    <a:lnTo>
                      <a:pt x="9604" y="133054"/>
                    </a:lnTo>
                    <a:cubicBezTo>
                      <a:pt x="4367" y="133121"/>
                      <a:pt x="68" y="128930"/>
                      <a:pt x="1" y="123693"/>
                    </a:cubicBezTo>
                    <a:cubicBezTo>
                      <a:pt x="-20" y="122061"/>
                      <a:pt x="381" y="120451"/>
                      <a:pt x="1164" y="119019"/>
                    </a:cubicBezTo>
                    <a:lnTo>
                      <a:pt x="58060" y="5227"/>
                    </a:lnTo>
                    <a:cubicBezTo>
                      <a:pt x="59667" y="2039"/>
                      <a:pt x="62929" y="23"/>
                      <a:pt x="66500" y="12"/>
                    </a:cubicBezTo>
                    <a:lnTo>
                      <a:pt x="189774" y="12"/>
                    </a:lnTo>
                    <a:cubicBezTo>
                      <a:pt x="195005" y="-248"/>
                      <a:pt x="199456" y="3781"/>
                      <a:pt x="199716" y="9012"/>
                    </a:cubicBezTo>
                    <a:cubicBezTo>
                      <a:pt x="199774" y="10171"/>
                      <a:pt x="199618" y="11331"/>
                      <a:pt x="199257" y="12434"/>
                    </a:cubicBezTo>
                    <a:lnTo>
                      <a:pt x="174982" y="85356"/>
                    </a:lnTo>
                    <a:lnTo>
                      <a:pt x="228179" y="85356"/>
                    </a:lnTo>
                    <a:cubicBezTo>
                      <a:pt x="233416" y="85376"/>
                      <a:pt x="237646" y="89637"/>
                      <a:pt x="237626" y="94875"/>
                    </a:cubicBezTo>
                    <a:cubicBezTo>
                      <a:pt x="237617" y="97299"/>
                      <a:pt x="236679" y="99627"/>
                      <a:pt x="235007" y="101382"/>
                    </a:cubicBezTo>
                    <a:lnTo>
                      <a:pt x="26388" y="319483"/>
                    </a:lnTo>
                    <a:cubicBezTo>
                      <a:pt x="24547" y="321580"/>
                      <a:pt x="21876" y="322759"/>
                      <a:pt x="19086" y="322707"/>
                    </a:cubicBezTo>
                    <a:close/>
                    <a:moveTo>
                      <a:pt x="24966" y="114088"/>
                    </a:moveTo>
                    <a:lnTo>
                      <a:pt x="75982" y="114088"/>
                    </a:lnTo>
                    <a:cubicBezTo>
                      <a:pt x="78967" y="114088"/>
                      <a:pt x="81778" y="115494"/>
                      <a:pt x="83569" y="117881"/>
                    </a:cubicBezTo>
                    <a:cubicBezTo>
                      <a:pt x="85359" y="120269"/>
                      <a:pt x="85922" y="123361"/>
                      <a:pt x="85086" y="126226"/>
                    </a:cubicBezTo>
                    <a:lnTo>
                      <a:pt x="39474" y="277949"/>
                    </a:lnTo>
                    <a:lnTo>
                      <a:pt x="205516" y="104416"/>
                    </a:lnTo>
                    <a:lnTo>
                      <a:pt x="161326" y="104416"/>
                    </a:lnTo>
                    <a:cubicBezTo>
                      <a:pt x="156097" y="104694"/>
                      <a:pt x="151632" y="100680"/>
                      <a:pt x="151354" y="95450"/>
                    </a:cubicBezTo>
                    <a:cubicBezTo>
                      <a:pt x="151290" y="94246"/>
                      <a:pt x="151456" y="93041"/>
                      <a:pt x="151844" y="91899"/>
                    </a:cubicBezTo>
                    <a:lnTo>
                      <a:pt x="176119" y="19072"/>
                    </a:lnTo>
                    <a:lnTo>
                      <a:pt x="71810" y="19072"/>
                    </a:ln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5E9E5086-D72B-45D7-8608-8439B511A19A}"/>
              </a:ext>
            </a:extLst>
          </p:cNvPr>
          <p:cNvSpPr txBox="1"/>
          <p:nvPr/>
        </p:nvSpPr>
        <p:spPr>
          <a:xfrm>
            <a:off x="1116164" y="4427624"/>
            <a:ext cx="1473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</a:rPr>
              <a:t>DynamoDB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F35E629-6BDC-4083-8F22-7CAF33CF30DC}"/>
              </a:ext>
            </a:extLst>
          </p:cNvPr>
          <p:cNvSpPr/>
          <p:nvPr/>
        </p:nvSpPr>
        <p:spPr>
          <a:xfrm rot="16200000">
            <a:off x="-578161" y="5188821"/>
            <a:ext cx="2060131" cy="688525"/>
          </a:xfrm>
          <a:prstGeom prst="ellipse">
            <a:avLst/>
          </a:prstGeom>
          <a:solidFill>
            <a:srgbClr val="EEC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66392E"/>
                </a:solidFill>
              </a:rPr>
              <a:t>Web</a:t>
            </a:r>
            <a:r>
              <a:rPr lang="en-GB" b="1" dirty="0"/>
              <a:t> </a:t>
            </a:r>
            <a:r>
              <a:rPr lang="en-GB" b="1" dirty="0">
                <a:solidFill>
                  <a:srgbClr val="66392E"/>
                </a:solidFill>
              </a:rPr>
              <a:t>frontend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168986-FD60-4236-833E-A7D69292ABDF}"/>
              </a:ext>
            </a:extLst>
          </p:cNvPr>
          <p:cNvSpPr txBox="1"/>
          <p:nvPr/>
        </p:nvSpPr>
        <p:spPr>
          <a:xfrm>
            <a:off x="811718" y="5116905"/>
            <a:ext cx="1473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bg1"/>
                </a:solidFill>
              </a:rPr>
              <a:t>S3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8531B7B-C38F-4AA0-8D31-4C1474B3BDB9}"/>
              </a:ext>
            </a:extLst>
          </p:cNvPr>
          <p:cNvSpPr txBox="1"/>
          <p:nvPr/>
        </p:nvSpPr>
        <p:spPr>
          <a:xfrm>
            <a:off x="1005449" y="5928125"/>
            <a:ext cx="1473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</a:rPr>
              <a:t>Cognito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174100-82EB-493F-98E1-7C0400E46DBB}"/>
              </a:ext>
            </a:extLst>
          </p:cNvPr>
          <p:cNvSpPr txBox="1"/>
          <p:nvPr/>
        </p:nvSpPr>
        <p:spPr>
          <a:xfrm>
            <a:off x="1538494" y="4667263"/>
            <a:ext cx="3067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Custom data storage (locations)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9D2BACF-C7F1-4222-B43C-504292356813}"/>
              </a:ext>
            </a:extLst>
          </p:cNvPr>
          <p:cNvSpPr txBox="1"/>
          <p:nvPr/>
        </p:nvSpPr>
        <p:spPr>
          <a:xfrm>
            <a:off x="1538494" y="5300173"/>
            <a:ext cx="3067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Static website hosting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83EB4E7-5095-45BD-A766-32B99D959096}"/>
              </a:ext>
            </a:extLst>
          </p:cNvPr>
          <p:cNvSpPr txBox="1"/>
          <p:nvPr/>
        </p:nvSpPr>
        <p:spPr>
          <a:xfrm>
            <a:off x="1568189" y="6167293"/>
            <a:ext cx="3067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Web frontend user identity store</a:t>
            </a:r>
          </a:p>
        </p:txBody>
      </p:sp>
      <p:grpSp>
        <p:nvGrpSpPr>
          <p:cNvPr id="72" name="Graphic 159">
            <a:extLst>
              <a:ext uri="{FF2B5EF4-FFF2-40B4-BE49-F238E27FC236}">
                <a16:creationId xmlns:a16="http://schemas.microsoft.com/office/drawing/2014/main" id="{F167E9E1-4CB0-4B2A-A622-2880EF88AB0A}"/>
              </a:ext>
            </a:extLst>
          </p:cNvPr>
          <p:cNvGrpSpPr/>
          <p:nvPr/>
        </p:nvGrpSpPr>
        <p:grpSpPr>
          <a:xfrm>
            <a:off x="4590513" y="4441934"/>
            <a:ext cx="688747" cy="650359"/>
            <a:chOff x="7385723" y="1129878"/>
            <a:chExt cx="711200" cy="711200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2387C76-3D8C-45EE-919D-C60C7CFDC003}"/>
                </a:ext>
              </a:extLst>
            </p:cNvPr>
            <p:cNvSpPr/>
            <p:nvPr/>
          </p:nvSpPr>
          <p:spPr>
            <a:xfrm>
              <a:off x="7385723" y="1129878"/>
              <a:ext cx="711200" cy="711200"/>
            </a:xfrm>
            <a:custGeom>
              <a:avLst/>
              <a:gdLst>
                <a:gd name="connsiteX0" fmla="*/ 0 w 711200"/>
                <a:gd name="connsiteY0" fmla="*/ 0 h 711200"/>
                <a:gd name="connsiteX1" fmla="*/ 711200 w 711200"/>
                <a:gd name="connsiteY1" fmla="*/ 0 h 711200"/>
                <a:gd name="connsiteX2" fmla="*/ 711200 w 711200"/>
                <a:gd name="connsiteY2" fmla="*/ 711200 h 711200"/>
                <a:gd name="connsiteX3" fmla="*/ 0 w 711200"/>
                <a:gd name="connsiteY3" fmla="*/ 7112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711200">
                  <a:moveTo>
                    <a:pt x="0" y="0"/>
                  </a:moveTo>
                  <a:lnTo>
                    <a:pt x="711200" y="0"/>
                  </a:lnTo>
                  <a:lnTo>
                    <a:pt x="711200" y="711200"/>
                  </a:lnTo>
                  <a:lnTo>
                    <a:pt x="0" y="711200"/>
                  </a:lnTo>
                  <a:close/>
                </a:path>
              </a:pathLst>
            </a:custGeom>
            <a:solidFill>
              <a:srgbClr val="66392E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987075D4-DA05-4D6B-883D-C016BF792BF1}"/>
                </a:ext>
              </a:extLst>
            </p:cNvPr>
            <p:cNvSpPr/>
            <p:nvPr/>
          </p:nvSpPr>
          <p:spPr>
            <a:xfrm>
              <a:off x="7504361" y="1248411"/>
              <a:ext cx="464651" cy="369824"/>
            </a:xfrm>
            <a:custGeom>
              <a:avLst/>
              <a:gdLst>
                <a:gd name="connsiteX0" fmla="*/ 236962 w 464650"/>
                <a:gd name="connsiteY0" fmla="*/ 0 h 369824"/>
                <a:gd name="connsiteX1" fmla="*/ 0 w 464650"/>
                <a:gd name="connsiteY1" fmla="*/ 237171 h 369824"/>
                <a:gd name="connsiteX2" fmla="*/ 44559 w 464650"/>
                <a:gd name="connsiteY2" fmla="*/ 375419 h 369824"/>
                <a:gd name="connsiteX3" fmla="*/ 59921 w 464650"/>
                <a:gd name="connsiteY3" fmla="*/ 364324 h 369824"/>
                <a:gd name="connsiteX4" fmla="*/ 109587 w 464650"/>
                <a:gd name="connsiteY4" fmla="*/ 59907 h 369824"/>
                <a:gd name="connsiteX5" fmla="*/ 414004 w 464650"/>
                <a:gd name="connsiteY5" fmla="*/ 109573 h 369824"/>
                <a:gd name="connsiteX6" fmla="*/ 455063 w 464650"/>
                <a:gd name="connsiteY6" fmla="*/ 237067 h 369824"/>
                <a:gd name="connsiteX7" fmla="*/ 414003 w 464650"/>
                <a:gd name="connsiteY7" fmla="*/ 364324 h 369824"/>
                <a:gd name="connsiteX8" fmla="*/ 429365 w 464650"/>
                <a:gd name="connsiteY8" fmla="*/ 375419 h 369824"/>
                <a:gd name="connsiteX9" fmla="*/ 375210 w 464650"/>
                <a:gd name="connsiteY9" fmla="*/ 44559 h 369824"/>
                <a:gd name="connsiteX10" fmla="*/ 236962 w 464650"/>
                <a:gd name="connsiteY10" fmla="*/ 0 h 369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4650" h="369824">
                  <a:moveTo>
                    <a:pt x="236962" y="0"/>
                  </a:moveTo>
                  <a:cubicBezTo>
                    <a:pt x="106034" y="58"/>
                    <a:pt x="-58" y="106243"/>
                    <a:pt x="0" y="237171"/>
                  </a:cubicBezTo>
                  <a:cubicBezTo>
                    <a:pt x="22" y="286781"/>
                    <a:pt x="15607" y="335134"/>
                    <a:pt x="44559" y="375419"/>
                  </a:cubicBezTo>
                  <a:lnTo>
                    <a:pt x="59921" y="364324"/>
                  </a:lnTo>
                  <a:cubicBezTo>
                    <a:pt x="-10427" y="266547"/>
                    <a:pt x="11809" y="130255"/>
                    <a:pt x="109587" y="59907"/>
                  </a:cubicBezTo>
                  <a:cubicBezTo>
                    <a:pt x="207364" y="-10440"/>
                    <a:pt x="343656" y="11796"/>
                    <a:pt x="414004" y="109573"/>
                  </a:cubicBezTo>
                  <a:cubicBezTo>
                    <a:pt x="440724" y="146712"/>
                    <a:pt x="455088" y="191314"/>
                    <a:pt x="455063" y="237067"/>
                  </a:cubicBezTo>
                  <a:cubicBezTo>
                    <a:pt x="455161" y="282758"/>
                    <a:pt x="440788" y="327306"/>
                    <a:pt x="414003" y="364324"/>
                  </a:cubicBezTo>
                  <a:lnTo>
                    <a:pt x="429365" y="375419"/>
                  </a:lnTo>
                  <a:cubicBezTo>
                    <a:pt x="505775" y="269100"/>
                    <a:pt x="481529" y="120969"/>
                    <a:pt x="375210" y="44559"/>
                  </a:cubicBezTo>
                  <a:cubicBezTo>
                    <a:pt x="334925" y="15607"/>
                    <a:pt x="286572" y="22"/>
                    <a:pt x="236962" y="0"/>
                  </a:cubicBezTo>
                  <a:close/>
                </a:path>
              </a:pathLst>
            </a:custGeom>
            <a:solidFill>
              <a:srgbClr val="FFFFFF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05E411A-9C38-4A1C-BBFB-54E302FC8F1D}"/>
                </a:ext>
              </a:extLst>
            </p:cNvPr>
            <p:cNvSpPr/>
            <p:nvPr/>
          </p:nvSpPr>
          <p:spPr>
            <a:xfrm>
              <a:off x="7584850" y="1362203"/>
              <a:ext cx="312928" cy="360341"/>
            </a:xfrm>
            <a:custGeom>
              <a:avLst/>
              <a:gdLst>
                <a:gd name="connsiteX0" fmla="*/ 279748 w 312928"/>
                <a:gd name="connsiteY0" fmla="*/ 261911 h 360341"/>
                <a:gd name="connsiteX1" fmla="*/ 279748 w 312928"/>
                <a:gd name="connsiteY1" fmla="*/ 227584 h 360341"/>
                <a:gd name="connsiteX2" fmla="*/ 270265 w 312928"/>
                <a:gd name="connsiteY2" fmla="*/ 218101 h 360341"/>
                <a:gd name="connsiteX3" fmla="*/ 165956 w 312928"/>
                <a:gd name="connsiteY3" fmla="*/ 218101 h 360341"/>
                <a:gd name="connsiteX4" fmla="*/ 165956 w 312928"/>
                <a:gd name="connsiteY4" fmla="*/ 161205 h 360341"/>
                <a:gd name="connsiteX5" fmla="*/ 270265 w 312928"/>
                <a:gd name="connsiteY5" fmla="*/ 161205 h 360341"/>
                <a:gd name="connsiteX6" fmla="*/ 279748 w 312928"/>
                <a:gd name="connsiteY6" fmla="*/ 151723 h 360341"/>
                <a:gd name="connsiteX7" fmla="*/ 279748 w 312928"/>
                <a:gd name="connsiteY7" fmla="*/ 9483 h 360341"/>
                <a:gd name="connsiteX8" fmla="*/ 270265 w 312928"/>
                <a:gd name="connsiteY8" fmla="*/ 0 h 360341"/>
                <a:gd name="connsiteX9" fmla="*/ 42681 w 312928"/>
                <a:gd name="connsiteY9" fmla="*/ 0 h 360341"/>
                <a:gd name="connsiteX10" fmla="*/ 33199 w 312928"/>
                <a:gd name="connsiteY10" fmla="*/ 9483 h 360341"/>
                <a:gd name="connsiteX11" fmla="*/ 33199 w 312928"/>
                <a:gd name="connsiteY11" fmla="*/ 151723 h 360341"/>
                <a:gd name="connsiteX12" fmla="*/ 42681 w 312928"/>
                <a:gd name="connsiteY12" fmla="*/ 161205 h 360341"/>
                <a:gd name="connsiteX13" fmla="*/ 146991 w 312928"/>
                <a:gd name="connsiteY13" fmla="*/ 161205 h 360341"/>
                <a:gd name="connsiteX14" fmla="*/ 146991 w 312928"/>
                <a:gd name="connsiteY14" fmla="*/ 218101 h 360341"/>
                <a:gd name="connsiteX15" fmla="*/ 42681 w 312928"/>
                <a:gd name="connsiteY15" fmla="*/ 218101 h 360341"/>
                <a:gd name="connsiteX16" fmla="*/ 33199 w 312928"/>
                <a:gd name="connsiteY16" fmla="*/ 227584 h 360341"/>
                <a:gd name="connsiteX17" fmla="*/ 33199 w 312928"/>
                <a:gd name="connsiteY17" fmla="*/ 261911 h 360341"/>
                <a:gd name="connsiteX18" fmla="*/ 1076 w 312928"/>
                <a:gd name="connsiteY18" fmla="*/ 312999 h 360341"/>
                <a:gd name="connsiteX19" fmla="*/ 52164 w 312928"/>
                <a:gd name="connsiteY19" fmla="*/ 345121 h 360341"/>
                <a:gd name="connsiteX20" fmla="*/ 84286 w 312928"/>
                <a:gd name="connsiteY20" fmla="*/ 294034 h 360341"/>
                <a:gd name="connsiteX21" fmla="*/ 52164 w 312928"/>
                <a:gd name="connsiteY21" fmla="*/ 261911 h 360341"/>
                <a:gd name="connsiteX22" fmla="*/ 52164 w 312928"/>
                <a:gd name="connsiteY22" fmla="*/ 237067 h 360341"/>
                <a:gd name="connsiteX23" fmla="*/ 146991 w 312928"/>
                <a:gd name="connsiteY23" fmla="*/ 237067 h 360341"/>
                <a:gd name="connsiteX24" fmla="*/ 146991 w 312928"/>
                <a:gd name="connsiteY24" fmla="*/ 276135 h 360341"/>
                <a:gd name="connsiteX25" fmla="*/ 114868 w 312928"/>
                <a:gd name="connsiteY25" fmla="*/ 327223 h 360341"/>
                <a:gd name="connsiteX26" fmla="*/ 165956 w 312928"/>
                <a:gd name="connsiteY26" fmla="*/ 359345 h 360341"/>
                <a:gd name="connsiteX27" fmla="*/ 198078 w 312928"/>
                <a:gd name="connsiteY27" fmla="*/ 308258 h 360341"/>
                <a:gd name="connsiteX28" fmla="*/ 165956 w 312928"/>
                <a:gd name="connsiteY28" fmla="*/ 276135 h 360341"/>
                <a:gd name="connsiteX29" fmla="*/ 165956 w 312928"/>
                <a:gd name="connsiteY29" fmla="*/ 237067 h 360341"/>
                <a:gd name="connsiteX30" fmla="*/ 260783 w 312928"/>
                <a:gd name="connsiteY30" fmla="*/ 237067 h 360341"/>
                <a:gd name="connsiteX31" fmla="*/ 260783 w 312928"/>
                <a:gd name="connsiteY31" fmla="*/ 261911 h 360341"/>
                <a:gd name="connsiteX32" fmla="*/ 228660 w 312928"/>
                <a:gd name="connsiteY32" fmla="*/ 312999 h 360341"/>
                <a:gd name="connsiteX33" fmla="*/ 279748 w 312928"/>
                <a:gd name="connsiteY33" fmla="*/ 345121 h 360341"/>
                <a:gd name="connsiteX34" fmla="*/ 311870 w 312928"/>
                <a:gd name="connsiteY34" fmla="*/ 294034 h 360341"/>
                <a:gd name="connsiteX35" fmla="*/ 279748 w 312928"/>
                <a:gd name="connsiteY35" fmla="*/ 261911 h 360341"/>
                <a:gd name="connsiteX36" fmla="*/ 196964 w 312928"/>
                <a:gd name="connsiteY36" fmla="*/ 81077 h 360341"/>
                <a:gd name="connsiteX37" fmla="*/ 260783 w 312928"/>
                <a:gd name="connsiteY37" fmla="*/ 29396 h 360341"/>
                <a:gd name="connsiteX38" fmla="*/ 260783 w 312928"/>
                <a:gd name="connsiteY38" fmla="*/ 131999 h 360341"/>
                <a:gd name="connsiteX39" fmla="*/ 156473 w 312928"/>
                <a:gd name="connsiteY39" fmla="*/ 89422 h 360341"/>
                <a:gd name="connsiteX40" fmla="*/ 69422 w 312928"/>
                <a:gd name="connsiteY40" fmla="*/ 18965 h 360341"/>
                <a:gd name="connsiteX41" fmla="*/ 243524 w 312928"/>
                <a:gd name="connsiteY41" fmla="*/ 18965 h 360341"/>
                <a:gd name="connsiteX42" fmla="*/ 115603 w 312928"/>
                <a:gd name="connsiteY42" fmla="*/ 80603 h 360341"/>
                <a:gd name="connsiteX43" fmla="*/ 52164 w 312928"/>
                <a:gd name="connsiteY43" fmla="*/ 131809 h 360341"/>
                <a:gd name="connsiteX44" fmla="*/ 52164 w 312928"/>
                <a:gd name="connsiteY44" fmla="*/ 29396 h 360341"/>
                <a:gd name="connsiteX45" fmla="*/ 130680 w 312928"/>
                <a:gd name="connsiteY45" fmla="*/ 92835 h 360341"/>
                <a:gd name="connsiteX46" fmla="*/ 150499 w 312928"/>
                <a:gd name="connsiteY46" fmla="*/ 109051 h 360341"/>
                <a:gd name="connsiteX47" fmla="*/ 162447 w 312928"/>
                <a:gd name="connsiteY47" fmla="*/ 109051 h 360341"/>
                <a:gd name="connsiteX48" fmla="*/ 181413 w 312928"/>
                <a:gd name="connsiteY48" fmla="*/ 93309 h 360341"/>
                <a:gd name="connsiteX49" fmla="*/ 242671 w 312928"/>
                <a:gd name="connsiteY49" fmla="*/ 142240 h 360341"/>
                <a:gd name="connsiteX50" fmla="*/ 69517 w 312928"/>
                <a:gd name="connsiteY50" fmla="*/ 142240 h 360341"/>
                <a:gd name="connsiteX51" fmla="*/ 66388 w 312928"/>
                <a:gd name="connsiteY51" fmla="*/ 303445 h 360341"/>
                <a:gd name="connsiteX52" fmla="*/ 42681 w 312928"/>
                <a:gd name="connsiteY52" fmla="*/ 327152 h 360341"/>
                <a:gd name="connsiteX53" fmla="*/ 18975 w 312928"/>
                <a:gd name="connsiteY53" fmla="*/ 303445 h 360341"/>
                <a:gd name="connsiteX54" fmla="*/ 42681 w 312928"/>
                <a:gd name="connsiteY54" fmla="*/ 279739 h 360341"/>
                <a:gd name="connsiteX55" fmla="*/ 66388 w 312928"/>
                <a:gd name="connsiteY55" fmla="*/ 303445 h 360341"/>
                <a:gd name="connsiteX56" fmla="*/ 180180 w 312928"/>
                <a:gd name="connsiteY56" fmla="*/ 317669 h 360341"/>
                <a:gd name="connsiteX57" fmla="*/ 156473 w 312928"/>
                <a:gd name="connsiteY57" fmla="*/ 341376 h 360341"/>
                <a:gd name="connsiteX58" fmla="*/ 132767 w 312928"/>
                <a:gd name="connsiteY58" fmla="*/ 317669 h 360341"/>
                <a:gd name="connsiteX59" fmla="*/ 156473 w 312928"/>
                <a:gd name="connsiteY59" fmla="*/ 293963 h 360341"/>
                <a:gd name="connsiteX60" fmla="*/ 180180 w 312928"/>
                <a:gd name="connsiteY60" fmla="*/ 317669 h 360341"/>
                <a:gd name="connsiteX61" fmla="*/ 270265 w 312928"/>
                <a:gd name="connsiteY61" fmla="*/ 327152 h 360341"/>
                <a:gd name="connsiteX62" fmla="*/ 246559 w 312928"/>
                <a:gd name="connsiteY62" fmla="*/ 303445 h 360341"/>
                <a:gd name="connsiteX63" fmla="*/ 270265 w 312928"/>
                <a:gd name="connsiteY63" fmla="*/ 279739 h 360341"/>
                <a:gd name="connsiteX64" fmla="*/ 293972 w 312928"/>
                <a:gd name="connsiteY64" fmla="*/ 303445 h 360341"/>
                <a:gd name="connsiteX65" fmla="*/ 270265 w 312928"/>
                <a:gd name="connsiteY65" fmla="*/ 327152 h 360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12928" h="360341">
                  <a:moveTo>
                    <a:pt x="279748" y="261911"/>
                  </a:moveTo>
                  <a:lnTo>
                    <a:pt x="279748" y="227584"/>
                  </a:lnTo>
                  <a:cubicBezTo>
                    <a:pt x="279748" y="222347"/>
                    <a:pt x="275502" y="218101"/>
                    <a:pt x="270265" y="218101"/>
                  </a:cubicBezTo>
                  <a:lnTo>
                    <a:pt x="165956" y="218101"/>
                  </a:lnTo>
                  <a:lnTo>
                    <a:pt x="165956" y="161205"/>
                  </a:lnTo>
                  <a:lnTo>
                    <a:pt x="270265" y="161205"/>
                  </a:lnTo>
                  <a:cubicBezTo>
                    <a:pt x="275502" y="161205"/>
                    <a:pt x="279748" y="156960"/>
                    <a:pt x="279748" y="151723"/>
                  </a:cubicBezTo>
                  <a:lnTo>
                    <a:pt x="279748" y="9483"/>
                  </a:lnTo>
                  <a:cubicBezTo>
                    <a:pt x="279748" y="4246"/>
                    <a:pt x="275502" y="0"/>
                    <a:pt x="270265" y="0"/>
                  </a:cubicBezTo>
                  <a:lnTo>
                    <a:pt x="42681" y="0"/>
                  </a:lnTo>
                  <a:cubicBezTo>
                    <a:pt x="37444" y="0"/>
                    <a:pt x="33199" y="4246"/>
                    <a:pt x="33199" y="9483"/>
                  </a:cubicBezTo>
                  <a:lnTo>
                    <a:pt x="33199" y="151723"/>
                  </a:lnTo>
                  <a:cubicBezTo>
                    <a:pt x="33199" y="156960"/>
                    <a:pt x="37444" y="161205"/>
                    <a:pt x="42681" y="161205"/>
                  </a:cubicBezTo>
                  <a:lnTo>
                    <a:pt x="146991" y="161205"/>
                  </a:lnTo>
                  <a:lnTo>
                    <a:pt x="146991" y="218101"/>
                  </a:lnTo>
                  <a:lnTo>
                    <a:pt x="42681" y="218101"/>
                  </a:lnTo>
                  <a:cubicBezTo>
                    <a:pt x="37444" y="218101"/>
                    <a:pt x="33199" y="222347"/>
                    <a:pt x="33199" y="227584"/>
                  </a:cubicBezTo>
                  <a:lnTo>
                    <a:pt x="33199" y="261911"/>
                  </a:lnTo>
                  <a:cubicBezTo>
                    <a:pt x="10221" y="267148"/>
                    <a:pt x="-4161" y="290021"/>
                    <a:pt x="1076" y="312999"/>
                  </a:cubicBezTo>
                  <a:cubicBezTo>
                    <a:pt x="6313" y="335977"/>
                    <a:pt x="29186" y="350358"/>
                    <a:pt x="52164" y="345121"/>
                  </a:cubicBezTo>
                  <a:cubicBezTo>
                    <a:pt x="75142" y="339884"/>
                    <a:pt x="89524" y="317011"/>
                    <a:pt x="84286" y="294034"/>
                  </a:cubicBezTo>
                  <a:cubicBezTo>
                    <a:pt x="80642" y="278043"/>
                    <a:pt x="68155" y="265556"/>
                    <a:pt x="52164" y="261911"/>
                  </a:cubicBezTo>
                  <a:lnTo>
                    <a:pt x="52164" y="237067"/>
                  </a:lnTo>
                  <a:lnTo>
                    <a:pt x="146991" y="237067"/>
                  </a:lnTo>
                  <a:lnTo>
                    <a:pt x="146991" y="276135"/>
                  </a:lnTo>
                  <a:cubicBezTo>
                    <a:pt x="124013" y="281372"/>
                    <a:pt x="109631" y="304245"/>
                    <a:pt x="114868" y="327223"/>
                  </a:cubicBezTo>
                  <a:cubicBezTo>
                    <a:pt x="120105" y="350201"/>
                    <a:pt x="142978" y="364582"/>
                    <a:pt x="165956" y="359345"/>
                  </a:cubicBezTo>
                  <a:cubicBezTo>
                    <a:pt x="188934" y="354108"/>
                    <a:pt x="203316" y="331235"/>
                    <a:pt x="198078" y="308258"/>
                  </a:cubicBezTo>
                  <a:cubicBezTo>
                    <a:pt x="194434" y="292267"/>
                    <a:pt x="181947" y="279780"/>
                    <a:pt x="165956" y="276135"/>
                  </a:cubicBezTo>
                  <a:lnTo>
                    <a:pt x="165956" y="237067"/>
                  </a:lnTo>
                  <a:lnTo>
                    <a:pt x="260783" y="237067"/>
                  </a:lnTo>
                  <a:lnTo>
                    <a:pt x="260783" y="261911"/>
                  </a:lnTo>
                  <a:cubicBezTo>
                    <a:pt x="237805" y="267148"/>
                    <a:pt x="223423" y="290021"/>
                    <a:pt x="228660" y="312999"/>
                  </a:cubicBezTo>
                  <a:cubicBezTo>
                    <a:pt x="233897" y="335977"/>
                    <a:pt x="256770" y="350358"/>
                    <a:pt x="279748" y="345121"/>
                  </a:cubicBezTo>
                  <a:cubicBezTo>
                    <a:pt x="302726" y="339884"/>
                    <a:pt x="317108" y="317011"/>
                    <a:pt x="311870" y="294034"/>
                  </a:cubicBezTo>
                  <a:cubicBezTo>
                    <a:pt x="308226" y="278043"/>
                    <a:pt x="295739" y="265556"/>
                    <a:pt x="279748" y="261911"/>
                  </a:cubicBezTo>
                  <a:close/>
                  <a:moveTo>
                    <a:pt x="196964" y="81077"/>
                  </a:moveTo>
                  <a:lnTo>
                    <a:pt x="260783" y="29396"/>
                  </a:lnTo>
                  <a:lnTo>
                    <a:pt x="260783" y="131999"/>
                  </a:lnTo>
                  <a:close/>
                  <a:moveTo>
                    <a:pt x="156473" y="89422"/>
                  </a:moveTo>
                  <a:lnTo>
                    <a:pt x="69422" y="18965"/>
                  </a:lnTo>
                  <a:lnTo>
                    <a:pt x="243524" y="18965"/>
                  </a:lnTo>
                  <a:close/>
                  <a:moveTo>
                    <a:pt x="115603" y="80603"/>
                  </a:moveTo>
                  <a:lnTo>
                    <a:pt x="52164" y="131809"/>
                  </a:lnTo>
                  <a:lnTo>
                    <a:pt x="52164" y="29396"/>
                  </a:lnTo>
                  <a:close/>
                  <a:moveTo>
                    <a:pt x="130680" y="92835"/>
                  </a:moveTo>
                  <a:lnTo>
                    <a:pt x="150499" y="109051"/>
                  </a:lnTo>
                  <a:cubicBezTo>
                    <a:pt x="153981" y="111875"/>
                    <a:pt x="158966" y="111875"/>
                    <a:pt x="162447" y="109051"/>
                  </a:cubicBezTo>
                  <a:lnTo>
                    <a:pt x="181413" y="93309"/>
                  </a:lnTo>
                  <a:lnTo>
                    <a:pt x="242671" y="142240"/>
                  </a:lnTo>
                  <a:lnTo>
                    <a:pt x="69517" y="142240"/>
                  </a:lnTo>
                  <a:close/>
                  <a:moveTo>
                    <a:pt x="66388" y="303445"/>
                  </a:moveTo>
                  <a:cubicBezTo>
                    <a:pt x="66388" y="316538"/>
                    <a:pt x="55774" y="327152"/>
                    <a:pt x="42681" y="327152"/>
                  </a:cubicBezTo>
                  <a:cubicBezTo>
                    <a:pt x="29589" y="327152"/>
                    <a:pt x="18975" y="316538"/>
                    <a:pt x="18975" y="303445"/>
                  </a:cubicBezTo>
                  <a:cubicBezTo>
                    <a:pt x="18975" y="290353"/>
                    <a:pt x="29589" y="279739"/>
                    <a:pt x="42681" y="279739"/>
                  </a:cubicBezTo>
                  <a:cubicBezTo>
                    <a:pt x="55774" y="279739"/>
                    <a:pt x="66388" y="290353"/>
                    <a:pt x="66388" y="303445"/>
                  </a:cubicBezTo>
                  <a:close/>
                  <a:moveTo>
                    <a:pt x="180180" y="317669"/>
                  </a:moveTo>
                  <a:cubicBezTo>
                    <a:pt x="180180" y="330762"/>
                    <a:pt x="169566" y="341376"/>
                    <a:pt x="156473" y="341376"/>
                  </a:cubicBezTo>
                  <a:cubicBezTo>
                    <a:pt x="143381" y="341376"/>
                    <a:pt x="132767" y="330762"/>
                    <a:pt x="132767" y="317669"/>
                  </a:cubicBezTo>
                  <a:cubicBezTo>
                    <a:pt x="132767" y="304577"/>
                    <a:pt x="143381" y="293963"/>
                    <a:pt x="156473" y="293963"/>
                  </a:cubicBezTo>
                  <a:cubicBezTo>
                    <a:pt x="169566" y="293963"/>
                    <a:pt x="180180" y="304577"/>
                    <a:pt x="180180" y="317669"/>
                  </a:cubicBezTo>
                  <a:close/>
                  <a:moveTo>
                    <a:pt x="270265" y="327152"/>
                  </a:moveTo>
                  <a:cubicBezTo>
                    <a:pt x="257173" y="327152"/>
                    <a:pt x="246559" y="316538"/>
                    <a:pt x="246559" y="303445"/>
                  </a:cubicBezTo>
                  <a:cubicBezTo>
                    <a:pt x="246559" y="290353"/>
                    <a:pt x="257173" y="279739"/>
                    <a:pt x="270265" y="279739"/>
                  </a:cubicBezTo>
                  <a:cubicBezTo>
                    <a:pt x="283358" y="279739"/>
                    <a:pt x="293972" y="290353"/>
                    <a:pt x="293972" y="303445"/>
                  </a:cubicBezTo>
                  <a:cubicBezTo>
                    <a:pt x="293972" y="316538"/>
                    <a:pt x="283358" y="327152"/>
                    <a:pt x="270265" y="327152"/>
                  </a:cubicBezTo>
                  <a:close/>
                </a:path>
              </a:pathLst>
            </a:custGeom>
            <a:solidFill>
              <a:srgbClr val="FFFFFF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9A61487-0ED6-446F-8DCE-2BD7B67FD013}"/>
              </a:ext>
            </a:extLst>
          </p:cNvPr>
          <p:cNvSpPr txBox="1"/>
          <p:nvPr/>
        </p:nvSpPr>
        <p:spPr>
          <a:xfrm>
            <a:off x="5010883" y="4429288"/>
            <a:ext cx="694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</a:rPr>
              <a:t>SES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18D7FBE-943A-40F6-9CF0-ED35DEBF9B61}"/>
              </a:ext>
            </a:extLst>
          </p:cNvPr>
          <p:cNvSpPr txBox="1"/>
          <p:nvPr/>
        </p:nvSpPr>
        <p:spPr>
          <a:xfrm>
            <a:off x="5228785" y="4653069"/>
            <a:ext cx="2551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Spamming family members with updates</a:t>
            </a:r>
          </a:p>
        </p:txBody>
      </p:sp>
      <p:grpSp>
        <p:nvGrpSpPr>
          <p:cNvPr id="78" name="Graphic 208">
            <a:extLst>
              <a:ext uri="{FF2B5EF4-FFF2-40B4-BE49-F238E27FC236}">
                <a16:creationId xmlns:a16="http://schemas.microsoft.com/office/drawing/2014/main" id="{08CCC3A9-0A7E-4716-B778-F9362CB73DAB}"/>
              </a:ext>
            </a:extLst>
          </p:cNvPr>
          <p:cNvGrpSpPr/>
          <p:nvPr/>
        </p:nvGrpSpPr>
        <p:grpSpPr>
          <a:xfrm>
            <a:off x="4645282" y="5238722"/>
            <a:ext cx="581709" cy="584969"/>
            <a:chOff x="6004579" y="4463120"/>
            <a:chExt cx="711200" cy="711200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97D678A-D9CB-4747-B43B-F6DA996B3ADB}"/>
                </a:ext>
              </a:extLst>
            </p:cNvPr>
            <p:cNvSpPr/>
            <p:nvPr/>
          </p:nvSpPr>
          <p:spPr>
            <a:xfrm>
              <a:off x="6004579" y="4463120"/>
              <a:ext cx="711200" cy="711200"/>
            </a:xfrm>
            <a:custGeom>
              <a:avLst/>
              <a:gdLst>
                <a:gd name="connsiteX0" fmla="*/ 0 w 711200"/>
                <a:gd name="connsiteY0" fmla="*/ 0 h 711200"/>
                <a:gd name="connsiteX1" fmla="*/ 711200 w 711200"/>
                <a:gd name="connsiteY1" fmla="*/ 0 h 711200"/>
                <a:gd name="connsiteX2" fmla="*/ 711200 w 711200"/>
                <a:gd name="connsiteY2" fmla="*/ 711200 h 711200"/>
                <a:gd name="connsiteX3" fmla="*/ 0 w 711200"/>
                <a:gd name="connsiteY3" fmla="*/ 7112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711200">
                  <a:moveTo>
                    <a:pt x="0" y="0"/>
                  </a:moveTo>
                  <a:lnTo>
                    <a:pt x="711200" y="0"/>
                  </a:lnTo>
                  <a:lnTo>
                    <a:pt x="711200" y="711200"/>
                  </a:lnTo>
                  <a:lnTo>
                    <a:pt x="0" y="711200"/>
                  </a:lnTo>
                  <a:close/>
                </a:path>
              </a:pathLst>
            </a:custGeom>
            <a:solidFill>
              <a:srgbClr val="66392E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grpSp>
          <p:nvGrpSpPr>
            <p:cNvPr id="80" name="Graphic 208">
              <a:extLst>
                <a:ext uri="{FF2B5EF4-FFF2-40B4-BE49-F238E27FC236}">
                  <a16:creationId xmlns:a16="http://schemas.microsoft.com/office/drawing/2014/main" id="{840763B2-FE52-4334-B454-E13EAC43E422}"/>
                </a:ext>
              </a:extLst>
            </p:cNvPr>
            <p:cNvGrpSpPr/>
            <p:nvPr/>
          </p:nvGrpSpPr>
          <p:grpSpPr>
            <a:xfrm>
              <a:off x="6132307" y="4581653"/>
              <a:ext cx="455168" cy="474133"/>
              <a:chOff x="6132307" y="4581653"/>
              <a:chExt cx="455168" cy="474133"/>
            </a:xfrm>
            <a:solidFill>
              <a:srgbClr val="FFFFFF"/>
            </a:solidFill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AFDD252-9836-45BB-BC26-2DC61A2473FA}"/>
                  </a:ext>
                </a:extLst>
              </p:cNvPr>
              <p:cNvSpPr/>
              <p:nvPr/>
            </p:nvSpPr>
            <p:spPr>
              <a:xfrm>
                <a:off x="6208362" y="4581653"/>
                <a:ext cx="379307" cy="474133"/>
              </a:xfrm>
              <a:custGeom>
                <a:avLst/>
                <a:gdLst>
                  <a:gd name="connsiteX0" fmla="*/ 369919 w 379306"/>
                  <a:gd name="connsiteY0" fmla="*/ 474133 h 474133"/>
                  <a:gd name="connsiteX1" fmla="*/ 253092 w 379306"/>
                  <a:gd name="connsiteY1" fmla="*/ 474133 h 474133"/>
                  <a:gd name="connsiteX2" fmla="*/ 244558 w 379306"/>
                  <a:gd name="connsiteY2" fmla="*/ 468728 h 474133"/>
                  <a:gd name="connsiteX3" fmla="*/ 79370 w 379306"/>
                  <a:gd name="connsiteY3" fmla="*/ 123275 h 474133"/>
                  <a:gd name="connsiteX4" fmla="*/ 9483 w 379306"/>
                  <a:gd name="connsiteY4" fmla="*/ 123275 h 474133"/>
                  <a:gd name="connsiteX5" fmla="*/ 0 w 379306"/>
                  <a:gd name="connsiteY5" fmla="*/ 113792 h 474133"/>
                  <a:gd name="connsiteX6" fmla="*/ 0 w 379306"/>
                  <a:gd name="connsiteY6" fmla="*/ 9483 h 474133"/>
                  <a:gd name="connsiteX7" fmla="*/ 9483 w 379306"/>
                  <a:gd name="connsiteY7" fmla="*/ 0 h 474133"/>
                  <a:gd name="connsiteX8" fmla="*/ 155516 w 379306"/>
                  <a:gd name="connsiteY8" fmla="*/ 0 h 474133"/>
                  <a:gd name="connsiteX9" fmla="*/ 164050 w 379306"/>
                  <a:gd name="connsiteY9" fmla="*/ 5405 h 474133"/>
                  <a:gd name="connsiteX10" fmla="*/ 328480 w 379306"/>
                  <a:gd name="connsiteY10" fmla="*/ 350859 h 474133"/>
                  <a:gd name="connsiteX11" fmla="*/ 369919 w 379306"/>
                  <a:gd name="connsiteY11" fmla="*/ 350859 h 474133"/>
                  <a:gd name="connsiteX12" fmla="*/ 379402 w 379306"/>
                  <a:gd name="connsiteY12" fmla="*/ 360341 h 474133"/>
                  <a:gd name="connsiteX13" fmla="*/ 379402 w 379306"/>
                  <a:gd name="connsiteY13" fmla="*/ 464651 h 474133"/>
                  <a:gd name="connsiteX14" fmla="*/ 369919 w 379306"/>
                  <a:gd name="connsiteY14" fmla="*/ 474133 h 474133"/>
                  <a:gd name="connsiteX15" fmla="*/ 259066 w 379306"/>
                  <a:gd name="connsiteY15" fmla="*/ 455168 h 474133"/>
                  <a:gd name="connsiteX16" fmla="*/ 360436 w 379306"/>
                  <a:gd name="connsiteY16" fmla="*/ 455168 h 474133"/>
                  <a:gd name="connsiteX17" fmla="*/ 360436 w 379306"/>
                  <a:gd name="connsiteY17" fmla="*/ 369824 h 474133"/>
                  <a:gd name="connsiteX18" fmla="*/ 322506 w 379306"/>
                  <a:gd name="connsiteY18" fmla="*/ 369824 h 474133"/>
                  <a:gd name="connsiteX19" fmla="*/ 313971 w 379306"/>
                  <a:gd name="connsiteY19" fmla="*/ 364419 h 474133"/>
                  <a:gd name="connsiteX20" fmla="*/ 149542 w 379306"/>
                  <a:gd name="connsiteY20" fmla="*/ 18965 h 474133"/>
                  <a:gd name="connsiteX21" fmla="*/ 19060 w 379306"/>
                  <a:gd name="connsiteY21" fmla="*/ 18965 h 474133"/>
                  <a:gd name="connsiteX22" fmla="*/ 19060 w 379306"/>
                  <a:gd name="connsiteY22" fmla="*/ 104309 h 474133"/>
                  <a:gd name="connsiteX23" fmla="*/ 85439 w 379306"/>
                  <a:gd name="connsiteY23" fmla="*/ 104309 h 474133"/>
                  <a:gd name="connsiteX24" fmla="*/ 93973 w 379306"/>
                  <a:gd name="connsiteY24" fmla="*/ 109714 h 474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79306" h="474133">
                    <a:moveTo>
                      <a:pt x="369919" y="474133"/>
                    </a:moveTo>
                    <a:lnTo>
                      <a:pt x="253092" y="474133"/>
                    </a:lnTo>
                    <a:cubicBezTo>
                      <a:pt x="249445" y="474123"/>
                      <a:pt x="246126" y="472021"/>
                      <a:pt x="244558" y="468728"/>
                    </a:cubicBezTo>
                    <a:lnTo>
                      <a:pt x="79370" y="123275"/>
                    </a:lnTo>
                    <a:lnTo>
                      <a:pt x="9483" y="123275"/>
                    </a:lnTo>
                    <a:cubicBezTo>
                      <a:pt x="4246" y="123275"/>
                      <a:pt x="0" y="119029"/>
                      <a:pt x="0" y="113792"/>
                    </a:cubicBezTo>
                    <a:lnTo>
                      <a:pt x="0" y="9483"/>
                    </a:lnTo>
                    <a:cubicBezTo>
                      <a:pt x="0" y="4246"/>
                      <a:pt x="4246" y="0"/>
                      <a:pt x="9483" y="0"/>
                    </a:cubicBezTo>
                    <a:lnTo>
                      <a:pt x="155516" y="0"/>
                    </a:lnTo>
                    <a:cubicBezTo>
                      <a:pt x="159163" y="10"/>
                      <a:pt x="162482" y="2112"/>
                      <a:pt x="164050" y="5405"/>
                    </a:cubicBezTo>
                    <a:lnTo>
                      <a:pt x="328480" y="350859"/>
                    </a:lnTo>
                    <a:lnTo>
                      <a:pt x="369919" y="350859"/>
                    </a:lnTo>
                    <a:cubicBezTo>
                      <a:pt x="375156" y="350859"/>
                      <a:pt x="379402" y="355104"/>
                      <a:pt x="379402" y="360341"/>
                    </a:cubicBezTo>
                    <a:lnTo>
                      <a:pt x="379402" y="464651"/>
                    </a:lnTo>
                    <a:cubicBezTo>
                      <a:pt x="379402" y="469888"/>
                      <a:pt x="375156" y="474133"/>
                      <a:pt x="369919" y="474133"/>
                    </a:cubicBezTo>
                    <a:close/>
                    <a:moveTo>
                      <a:pt x="259066" y="455168"/>
                    </a:moveTo>
                    <a:lnTo>
                      <a:pt x="360436" y="455168"/>
                    </a:lnTo>
                    <a:lnTo>
                      <a:pt x="360436" y="369824"/>
                    </a:lnTo>
                    <a:lnTo>
                      <a:pt x="322506" y="369824"/>
                    </a:lnTo>
                    <a:cubicBezTo>
                      <a:pt x="318858" y="369814"/>
                      <a:pt x="315540" y="367712"/>
                      <a:pt x="313971" y="364419"/>
                    </a:cubicBezTo>
                    <a:lnTo>
                      <a:pt x="149542" y="18965"/>
                    </a:lnTo>
                    <a:lnTo>
                      <a:pt x="19060" y="18965"/>
                    </a:lnTo>
                    <a:lnTo>
                      <a:pt x="19060" y="104309"/>
                    </a:lnTo>
                    <a:lnTo>
                      <a:pt x="85439" y="104309"/>
                    </a:lnTo>
                    <a:cubicBezTo>
                      <a:pt x="89086" y="104320"/>
                      <a:pt x="92405" y="106421"/>
                      <a:pt x="93973" y="1097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0A85564E-FC18-4D80-A33E-CCA1A0F681EE}"/>
                  </a:ext>
                </a:extLst>
              </p:cNvPr>
              <p:cNvSpPr/>
              <p:nvPr/>
            </p:nvSpPr>
            <p:spPr>
              <a:xfrm>
                <a:off x="6132307" y="4767039"/>
                <a:ext cx="208619" cy="284480"/>
              </a:xfrm>
              <a:custGeom>
                <a:avLst/>
                <a:gdLst>
                  <a:gd name="connsiteX0" fmla="*/ 132856 w 208618"/>
                  <a:gd name="connsiteY0" fmla="*/ 288747 h 284480"/>
                  <a:gd name="connsiteX1" fmla="*/ 9581 w 208618"/>
                  <a:gd name="connsiteY1" fmla="*/ 288747 h 284480"/>
                  <a:gd name="connsiteX2" fmla="*/ 1521 w 208618"/>
                  <a:gd name="connsiteY2" fmla="*/ 284290 h 284480"/>
                  <a:gd name="connsiteX3" fmla="*/ 1047 w 208618"/>
                  <a:gd name="connsiteY3" fmla="*/ 274808 h 284480"/>
                  <a:gd name="connsiteX4" fmla="*/ 130011 w 208618"/>
                  <a:gd name="connsiteY4" fmla="*/ 5405 h 284480"/>
                  <a:gd name="connsiteX5" fmla="*/ 138546 w 208618"/>
                  <a:gd name="connsiteY5" fmla="*/ 0 h 284480"/>
                  <a:gd name="connsiteX6" fmla="*/ 138546 w 208618"/>
                  <a:gd name="connsiteY6" fmla="*/ 0 h 284480"/>
                  <a:gd name="connsiteX7" fmla="*/ 147080 w 208618"/>
                  <a:gd name="connsiteY7" fmla="*/ 5310 h 284480"/>
                  <a:gd name="connsiteX8" fmla="*/ 208812 w 208618"/>
                  <a:gd name="connsiteY8" fmla="*/ 132283 h 284480"/>
                  <a:gd name="connsiteX9" fmla="*/ 208812 w 208618"/>
                  <a:gd name="connsiteY9" fmla="*/ 140533 h 284480"/>
                  <a:gd name="connsiteX10" fmla="*/ 141485 w 208618"/>
                  <a:gd name="connsiteY10" fmla="*/ 282773 h 284480"/>
                  <a:gd name="connsiteX11" fmla="*/ 132856 w 208618"/>
                  <a:gd name="connsiteY11" fmla="*/ 288747 h 284480"/>
                  <a:gd name="connsiteX12" fmla="*/ 24754 w 208618"/>
                  <a:gd name="connsiteY12" fmla="*/ 269782 h 284480"/>
                  <a:gd name="connsiteX13" fmla="*/ 126882 w 208618"/>
                  <a:gd name="connsiteY13" fmla="*/ 269782 h 284480"/>
                  <a:gd name="connsiteX14" fmla="*/ 189752 w 208618"/>
                  <a:gd name="connsiteY14" fmla="*/ 137025 h 284480"/>
                  <a:gd name="connsiteX15" fmla="*/ 138641 w 208618"/>
                  <a:gd name="connsiteY15" fmla="*/ 31293 h 284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08618" h="284480">
                    <a:moveTo>
                      <a:pt x="132856" y="288747"/>
                    </a:moveTo>
                    <a:lnTo>
                      <a:pt x="9581" y="288747"/>
                    </a:lnTo>
                    <a:cubicBezTo>
                      <a:pt x="6305" y="288754"/>
                      <a:pt x="3258" y="287069"/>
                      <a:pt x="1521" y="284290"/>
                    </a:cubicBezTo>
                    <a:cubicBezTo>
                      <a:pt x="-322" y="281442"/>
                      <a:pt x="-503" y="277826"/>
                      <a:pt x="1047" y="274808"/>
                    </a:cubicBezTo>
                    <a:lnTo>
                      <a:pt x="130011" y="5405"/>
                    </a:lnTo>
                    <a:cubicBezTo>
                      <a:pt x="131580" y="2112"/>
                      <a:pt x="134898" y="10"/>
                      <a:pt x="138546" y="0"/>
                    </a:cubicBezTo>
                    <a:lnTo>
                      <a:pt x="138546" y="0"/>
                    </a:lnTo>
                    <a:cubicBezTo>
                      <a:pt x="142172" y="-7"/>
                      <a:pt x="145485" y="2054"/>
                      <a:pt x="147080" y="5310"/>
                    </a:cubicBezTo>
                    <a:lnTo>
                      <a:pt x="208812" y="132283"/>
                    </a:lnTo>
                    <a:cubicBezTo>
                      <a:pt x="210071" y="134889"/>
                      <a:pt x="210071" y="137927"/>
                      <a:pt x="208812" y="140533"/>
                    </a:cubicBezTo>
                    <a:lnTo>
                      <a:pt x="141485" y="282773"/>
                    </a:lnTo>
                    <a:cubicBezTo>
                      <a:pt x="140074" y="286320"/>
                      <a:pt x="136673" y="288674"/>
                      <a:pt x="132856" y="288747"/>
                    </a:cubicBezTo>
                    <a:close/>
                    <a:moveTo>
                      <a:pt x="24754" y="269782"/>
                    </a:moveTo>
                    <a:lnTo>
                      <a:pt x="126882" y="269782"/>
                    </a:lnTo>
                    <a:lnTo>
                      <a:pt x="189752" y="137025"/>
                    </a:lnTo>
                    <a:lnTo>
                      <a:pt x="138641" y="31293"/>
                    </a:ln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EC89474F-5EE2-4904-BCA6-1B14478220FE}"/>
              </a:ext>
            </a:extLst>
          </p:cNvPr>
          <p:cNvSpPr txBox="1"/>
          <p:nvPr/>
        </p:nvSpPr>
        <p:spPr>
          <a:xfrm>
            <a:off x="5118637" y="5127461"/>
            <a:ext cx="812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</a:rPr>
              <a:t>Lambda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7D5F67F-3192-4872-8108-34EADE516CC7}"/>
              </a:ext>
            </a:extLst>
          </p:cNvPr>
          <p:cNvSpPr txBox="1"/>
          <p:nvPr/>
        </p:nvSpPr>
        <p:spPr>
          <a:xfrm>
            <a:off x="5232438" y="5344083"/>
            <a:ext cx="28412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General event processing (shadow document updates, notification emails, etc)</a:t>
            </a:r>
          </a:p>
        </p:txBody>
      </p:sp>
      <p:sp>
        <p:nvSpPr>
          <p:cNvPr id="85" name="Cloud 84">
            <a:extLst>
              <a:ext uri="{FF2B5EF4-FFF2-40B4-BE49-F238E27FC236}">
                <a16:creationId xmlns:a16="http://schemas.microsoft.com/office/drawing/2014/main" id="{65206150-9CE5-46F3-89B0-97175F1242AA}"/>
              </a:ext>
            </a:extLst>
          </p:cNvPr>
          <p:cNvSpPr/>
          <p:nvPr/>
        </p:nvSpPr>
        <p:spPr>
          <a:xfrm>
            <a:off x="948202" y="315445"/>
            <a:ext cx="2169070" cy="856960"/>
          </a:xfrm>
          <a:prstGeom prst="cloud">
            <a:avLst/>
          </a:prstGeom>
          <a:solidFill>
            <a:srgbClr val="EEC6C6"/>
          </a:solidFill>
          <a:ln w="38100">
            <a:solidFill>
              <a:srgbClr val="6639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500" b="1" dirty="0">
              <a:solidFill>
                <a:schemeClr val="bg1"/>
              </a:solidFill>
            </a:endParaRP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A60D896A-DFE4-4E9A-B398-B04CA709C3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7" t="19378" r="18601" b="19378"/>
          <a:stretch/>
        </p:blipFill>
        <p:spPr>
          <a:xfrm>
            <a:off x="1395501" y="371626"/>
            <a:ext cx="1209850" cy="836525"/>
          </a:xfrm>
          <a:prstGeom prst="rect">
            <a:avLst/>
          </a:prstGeom>
          <a:noFill/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6C20B624-1B5B-4144-BE23-D75575D9700D}"/>
              </a:ext>
            </a:extLst>
          </p:cNvPr>
          <p:cNvSpPr txBox="1"/>
          <p:nvPr/>
        </p:nvSpPr>
        <p:spPr>
          <a:xfrm>
            <a:off x="131238" y="39718"/>
            <a:ext cx="3067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What on earth is going on in…</a:t>
            </a:r>
          </a:p>
        </p:txBody>
      </p:sp>
      <p:grpSp>
        <p:nvGrpSpPr>
          <p:cNvPr id="90" name="Graphic 88">
            <a:extLst>
              <a:ext uri="{FF2B5EF4-FFF2-40B4-BE49-F238E27FC236}">
                <a16:creationId xmlns:a16="http://schemas.microsoft.com/office/drawing/2014/main" id="{E3F53AC1-446E-4BB4-9EA1-1901D0AB6C88}"/>
              </a:ext>
            </a:extLst>
          </p:cNvPr>
          <p:cNvGrpSpPr/>
          <p:nvPr/>
        </p:nvGrpSpPr>
        <p:grpSpPr>
          <a:xfrm>
            <a:off x="8545213" y="5519151"/>
            <a:ext cx="711200" cy="711200"/>
            <a:chOff x="7326318" y="1112702"/>
            <a:chExt cx="711200" cy="711200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8517081-56D6-4EB0-B2DA-EDEFC38BC77F}"/>
                </a:ext>
              </a:extLst>
            </p:cNvPr>
            <p:cNvSpPr/>
            <p:nvPr/>
          </p:nvSpPr>
          <p:spPr>
            <a:xfrm>
              <a:off x="7326318" y="1112702"/>
              <a:ext cx="711200" cy="711200"/>
            </a:xfrm>
            <a:custGeom>
              <a:avLst/>
              <a:gdLst>
                <a:gd name="connsiteX0" fmla="*/ 0 w 711200"/>
                <a:gd name="connsiteY0" fmla="*/ 0 h 711200"/>
                <a:gd name="connsiteX1" fmla="*/ 711200 w 711200"/>
                <a:gd name="connsiteY1" fmla="*/ 0 h 711200"/>
                <a:gd name="connsiteX2" fmla="*/ 711200 w 711200"/>
                <a:gd name="connsiteY2" fmla="*/ 711200 h 711200"/>
                <a:gd name="connsiteX3" fmla="*/ 0 w 711200"/>
                <a:gd name="connsiteY3" fmla="*/ 7112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711200">
                  <a:moveTo>
                    <a:pt x="0" y="0"/>
                  </a:moveTo>
                  <a:lnTo>
                    <a:pt x="711200" y="0"/>
                  </a:lnTo>
                  <a:lnTo>
                    <a:pt x="711200" y="711200"/>
                  </a:lnTo>
                  <a:lnTo>
                    <a:pt x="0" y="711200"/>
                  </a:lnTo>
                  <a:close/>
                </a:path>
              </a:pathLst>
            </a:custGeom>
            <a:solidFill>
              <a:srgbClr val="66392E"/>
            </a:solidFill>
            <a:ln w="9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grpSp>
          <p:nvGrpSpPr>
            <p:cNvPr id="92" name="Graphic 88">
              <a:extLst>
                <a:ext uri="{FF2B5EF4-FFF2-40B4-BE49-F238E27FC236}">
                  <a16:creationId xmlns:a16="http://schemas.microsoft.com/office/drawing/2014/main" id="{E3F53AC1-446E-4BB4-9EA1-1901D0AB6C88}"/>
                </a:ext>
              </a:extLst>
            </p:cNvPr>
            <p:cNvGrpSpPr/>
            <p:nvPr/>
          </p:nvGrpSpPr>
          <p:grpSpPr>
            <a:xfrm>
              <a:off x="7500500" y="1259908"/>
              <a:ext cx="474133" cy="350859"/>
              <a:chOff x="7500500" y="1259908"/>
              <a:chExt cx="474133" cy="350859"/>
            </a:xfrm>
            <a:solidFill>
              <a:srgbClr val="FFFFFF"/>
            </a:solidFill>
          </p:grpSpPr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1A300B6C-3717-47B7-BC8E-A6A2576CB1CB}"/>
                  </a:ext>
                </a:extLst>
              </p:cNvPr>
              <p:cNvSpPr/>
              <p:nvPr/>
            </p:nvSpPr>
            <p:spPr>
              <a:xfrm>
                <a:off x="7500500" y="1259908"/>
                <a:ext cx="474133" cy="350859"/>
              </a:xfrm>
              <a:custGeom>
                <a:avLst/>
                <a:gdLst>
                  <a:gd name="connsiteX0" fmla="*/ 447582 w 474133"/>
                  <a:gd name="connsiteY0" fmla="*/ 0 h 350858"/>
                  <a:gd name="connsiteX1" fmla="*/ 26551 w 474133"/>
                  <a:gd name="connsiteY1" fmla="*/ 0 h 350858"/>
                  <a:gd name="connsiteX2" fmla="*/ 0 w 474133"/>
                  <a:gd name="connsiteY2" fmla="*/ 26551 h 350858"/>
                  <a:gd name="connsiteX3" fmla="*/ 0 w 474133"/>
                  <a:gd name="connsiteY3" fmla="*/ 324307 h 350858"/>
                  <a:gd name="connsiteX4" fmla="*/ 26551 w 474133"/>
                  <a:gd name="connsiteY4" fmla="*/ 350859 h 350858"/>
                  <a:gd name="connsiteX5" fmla="*/ 447582 w 474133"/>
                  <a:gd name="connsiteY5" fmla="*/ 350859 h 350858"/>
                  <a:gd name="connsiteX6" fmla="*/ 474133 w 474133"/>
                  <a:gd name="connsiteY6" fmla="*/ 324307 h 350858"/>
                  <a:gd name="connsiteX7" fmla="*/ 474133 w 474133"/>
                  <a:gd name="connsiteY7" fmla="*/ 26551 h 350858"/>
                  <a:gd name="connsiteX8" fmla="*/ 447582 w 474133"/>
                  <a:gd name="connsiteY8" fmla="*/ 0 h 350858"/>
                  <a:gd name="connsiteX9" fmla="*/ 455168 w 474133"/>
                  <a:gd name="connsiteY9" fmla="*/ 324307 h 350858"/>
                  <a:gd name="connsiteX10" fmla="*/ 447582 w 474133"/>
                  <a:gd name="connsiteY10" fmla="*/ 331893 h 350858"/>
                  <a:gd name="connsiteX11" fmla="*/ 26551 w 474133"/>
                  <a:gd name="connsiteY11" fmla="*/ 331893 h 350858"/>
                  <a:gd name="connsiteX12" fmla="*/ 18965 w 474133"/>
                  <a:gd name="connsiteY12" fmla="*/ 324307 h 350858"/>
                  <a:gd name="connsiteX13" fmla="*/ 18965 w 474133"/>
                  <a:gd name="connsiteY13" fmla="*/ 26551 h 350858"/>
                  <a:gd name="connsiteX14" fmla="*/ 26551 w 474133"/>
                  <a:gd name="connsiteY14" fmla="*/ 18965 h 350858"/>
                  <a:gd name="connsiteX15" fmla="*/ 447582 w 474133"/>
                  <a:gd name="connsiteY15" fmla="*/ 18965 h 350858"/>
                  <a:gd name="connsiteX16" fmla="*/ 455168 w 474133"/>
                  <a:gd name="connsiteY16" fmla="*/ 26551 h 350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133" h="350858">
                    <a:moveTo>
                      <a:pt x="447582" y="0"/>
                    </a:moveTo>
                    <a:lnTo>
                      <a:pt x="26551" y="0"/>
                    </a:lnTo>
                    <a:cubicBezTo>
                      <a:pt x="11909" y="52"/>
                      <a:pt x="52" y="11909"/>
                      <a:pt x="0" y="26551"/>
                    </a:cubicBezTo>
                    <a:lnTo>
                      <a:pt x="0" y="324307"/>
                    </a:lnTo>
                    <a:cubicBezTo>
                      <a:pt x="52" y="338950"/>
                      <a:pt x="11909" y="350807"/>
                      <a:pt x="26551" y="350859"/>
                    </a:cubicBezTo>
                    <a:lnTo>
                      <a:pt x="447582" y="350859"/>
                    </a:lnTo>
                    <a:cubicBezTo>
                      <a:pt x="462224" y="350807"/>
                      <a:pt x="474081" y="338950"/>
                      <a:pt x="474133" y="324307"/>
                    </a:cubicBezTo>
                    <a:lnTo>
                      <a:pt x="474133" y="26551"/>
                    </a:lnTo>
                    <a:cubicBezTo>
                      <a:pt x="474081" y="11909"/>
                      <a:pt x="462224" y="52"/>
                      <a:pt x="447582" y="0"/>
                    </a:cubicBezTo>
                    <a:close/>
                    <a:moveTo>
                      <a:pt x="455168" y="324307"/>
                    </a:moveTo>
                    <a:cubicBezTo>
                      <a:pt x="455168" y="328497"/>
                      <a:pt x="451772" y="331893"/>
                      <a:pt x="447582" y="331893"/>
                    </a:cubicBezTo>
                    <a:lnTo>
                      <a:pt x="26551" y="331893"/>
                    </a:lnTo>
                    <a:cubicBezTo>
                      <a:pt x="22362" y="331893"/>
                      <a:pt x="18965" y="328497"/>
                      <a:pt x="18965" y="324307"/>
                    </a:cubicBezTo>
                    <a:lnTo>
                      <a:pt x="18965" y="26551"/>
                    </a:lnTo>
                    <a:cubicBezTo>
                      <a:pt x="18965" y="22362"/>
                      <a:pt x="22362" y="18965"/>
                      <a:pt x="26551" y="18965"/>
                    </a:cubicBezTo>
                    <a:lnTo>
                      <a:pt x="447582" y="18965"/>
                    </a:lnTo>
                    <a:cubicBezTo>
                      <a:pt x="451772" y="18965"/>
                      <a:pt x="455168" y="22362"/>
                      <a:pt x="455168" y="265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9E9211F3-C1E6-4D56-A0EA-ED0C4E613359}"/>
                  </a:ext>
                </a:extLst>
              </p:cNvPr>
              <p:cNvSpPr/>
              <p:nvPr/>
            </p:nvSpPr>
            <p:spPr>
              <a:xfrm>
                <a:off x="7746823" y="1455288"/>
                <a:ext cx="94827" cy="18965"/>
              </a:xfrm>
              <a:custGeom>
                <a:avLst/>
                <a:gdLst>
                  <a:gd name="connsiteX0" fmla="*/ 0 w 94826"/>
                  <a:gd name="connsiteY0" fmla="*/ 0 h 18965"/>
                  <a:gd name="connsiteX1" fmla="*/ 94827 w 94826"/>
                  <a:gd name="connsiteY1" fmla="*/ 0 h 18965"/>
                  <a:gd name="connsiteX2" fmla="*/ 94827 w 94826"/>
                  <a:gd name="connsiteY2" fmla="*/ 18965 h 18965"/>
                  <a:gd name="connsiteX3" fmla="*/ 0 w 94826"/>
                  <a:gd name="connsiteY3" fmla="*/ 18965 h 18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826" h="18965">
                    <a:moveTo>
                      <a:pt x="0" y="0"/>
                    </a:moveTo>
                    <a:lnTo>
                      <a:pt x="94827" y="0"/>
                    </a:lnTo>
                    <a:lnTo>
                      <a:pt x="94827" y="18965"/>
                    </a:lnTo>
                    <a:lnTo>
                      <a:pt x="0" y="18965"/>
                    </a:ln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5D8425-38D1-40DE-B7C5-9C0987B0DC6B}"/>
                  </a:ext>
                </a:extLst>
              </p:cNvPr>
              <p:cNvSpPr/>
              <p:nvPr/>
            </p:nvSpPr>
            <p:spPr>
              <a:xfrm>
                <a:off x="7898772" y="1383182"/>
                <a:ext cx="18965" cy="18965"/>
              </a:xfrm>
              <a:custGeom>
                <a:avLst/>
                <a:gdLst>
                  <a:gd name="connsiteX0" fmla="*/ 0 w 18965"/>
                  <a:gd name="connsiteY0" fmla="*/ 0 h 18965"/>
                  <a:gd name="connsiteX1" fmla="*/ 18965 w 18965"/>
                  <a:gd name="connsiteY1" fmla="*/ 0 h 18965"/>
                  <a:gd name="connsiteX2" fmla="*/ 18965 w 18965"/>
                  <a:gd name="connsiteY2" fmla="*/ 18965 h 18965"/>
                  <a:gd name="connsiteX3" fmla="*/ 0 w 18965"/>
                  <a:gd name="connsiteY3" fmla="*/ 18965 h 18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965" h="18965">
                    <a:moveTo>
                      <a:pt x="0" y="0"/>
                    </a:moveTo>
                    <a:lnTo>
                      <a:pt x="18965" y="0"/>
                    </a:lnTo>
                    <a:lnTo>
                      <a:pt x="18965" y="18965"/>
                    </a:lnTo>
                    <a:lnTo>
                      <a:pt x="0" y="18965"/>
                    </a:ln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D7E75886-9E21-48D5-A1A8-C34A83F22F53}"/>
                  </a:ext>
                </a:extLst>
              </p:cNvPr>
              <p:cNvSpPr/>
              <p:nvPr/>
            </p:nvSpPr>
            <p:spPr>
              <a:xfrm>
                <a:off x="7538431" y="1307313"/>
                <a:ext cx="189653" cy="256032"/>
              </a:xfrm>
              <a:custGeom>
                <a:avLst/>
                <a:gdLst>
                  <a:gd name="connsiteX0" fmla="*/ 186903 w 189653"/>
                  <a:gd name="connsiteY0" fmla="*/ 107162 h 256031"/>
                  <a:gd name="connsiteX1" fmla="*/ 180171 w 189653"/>
                  <a:gd name="connsiteY1" fmla="*/ 104317 h 256031"/>
                  <a:gd name="connsiteX2" fmla="*/ 47413 w 189653"/>
                  <a:gd name="connsiteY2" fmla="*/ 104317 h 256031"/>
                  <a:gd name="connsiteX3" fmla="*/ 47413 w 189653"/>
                  <a:gd name="connsiteY3" fmla="*/ 56904 h 256031"/>
                  <a:gd name="connsiteX4" fmla="*/ 61637 w 189653"/>
                  <a:gd name="connsiteY4" fmla="*/ 29878 h 256031"/>
                  <a:gd name="connsiteX5" fmla="*/ 94827 w 189653"/>
                  <a:gd name="connsiteY5" fmla="*/ 18973 h 256031"/>
                  <a:gd name="connsiteX6" fmla="*/ 128964 w 189653"/>
                  <a:gd name="connsiteY6" fmla="*/ 30922 h 256031"/>
                  <a:gd name="connsiteX7" fmla="*/ 142240 w 189653"/>
                  <a:gd name="connsiteY7" fmla="*/ 56904 h 256031"/>
                  <a:gd name="connsiteX8" fmla="*/ 142240 w 189653"/>
                  <a:gd name="connsiteY8" fmla="*/ 104317 h 256031"/>
                  <a:gd name="connsiteX9" fmla="*/ 161205 w 189653"/>
                  <a:gd name="connsiteY9" fmla="*/ 104317 h 256031"/>
                  <a:gd name="connsiteX10" fmla="*/ 161205 w 189653"/>
                  <a:gd name="connsiteY10" fmla="*/ 53111 h 256031"/>
                  <a:gd name="connsiteX11" fmla="*/ 141197 w 189653"/>
                  <a:gd name="connsiteY11" fmla="*/ 15180 h 256031"/>
                  <a:gd name="connsiteX12" fmla="*/ 94827 w 189653"/>
                  <a:gd name="connsiteY12" fmla="*/ 8 h 256031"/>
                  <a:gd name="connsiteX13" fmla="*/ 28448 w 189653"/>
                  <a:gd name="connsiteY13" fmla="*/ 53016 h 256031"/>
                  <a:gd name="connsiteX14" fmla="*/ 28448 w 189653"/>
                  <a:gd name="connsiteY14" fmla="*/ 104317 h 256031"/>
                  <a:gd name="connsiteX15" fmla="*/ 9483 w 189653"/>
                  <a:gd name="connsiteY15" fmla="*/ 104317 h 256031"/>
                  <a:gd name="connsiteX16" fmla="*/ 0 w 189653"/>
                  <a:gd name="connsiteY16" fmla="*/ 113800 h 256031"/>
                  <a:gd name="connsiteX17" fmla="*/ 0 w 189653"/>
                  <a:gd name="connsiteY17" fmla="*/ 246557 h 256031"/>
                  <a:gd name="connsiteX18" fmla="*/ 9483 w 189653"/>
                  <a:gd name="connsiteY18" fmla="*/ 256040 h 256031"/>
                  <a:gd name="connsiteX19" fmla="*/ 180171 w 189653"/>
                  <a:gd name="connsiteY19" fmla="*/ 256040 h 256031"/>
                  <a:gd name="connsiteX20" fmla="*/ 189653 w 189653"/>
                  <a:gd name="connsiteY20" fmla="*/ 246557 h 256031"/>
                  <a:gd name="connsiteX21" fmla="*/ 189653 w 189653"/>
                  <a:gd name="connsiteY21" fmla="*/ 113800 h 256031"/>
                  <a:gd name="connsiteX22" fmla="*/ 186903 w 189653"/>
                  <a:gd name="connsiteY22" fmla="*/ 107162 h 256031"/>
                  <a:gd name="connsiteX23" fmla="*/ 170688 w 189653"/>
                  <a:gd name="connsiteY23" fmla="*/ 151731 h 256031"/>
                  <a:gd name="connsiteX24" fmla="*/ 142240 w 189653"/>
                  <a:gd name="connsiteY24" fmla="*/ 151731 h 256031"/>
                  <a:gd name="connsiteX25" fmla="*/ 142240 w 189653"/>
                  <a:gd name="connsiteY25" fmla="*/ 170696 h 256031"/>
                  <a:gd name="connsiteX26" fmla="*/ 170688 w 189653"/>
                  <a:gd name="connsiteY26" fmla="*/ 170696 h 256031"/>
                  <a:gd name="connsiteX27" fmla="*/ 170688 w 189653"/>
                  <a:gd name="connsiteY27" fmla="*/ 189661 h 256031"/>
                  <a:gd name="connsiteX28" fmla="*/ 142240 w 189653"/>
                  <a:gd name="connsiteY28" fmla="*/ 189661 h 256031"/>
                  <a:gd name="connsiteX29" fmla="*/ 142240 w 189653"/>
                  <a:gd name="connsiteY29" fmla="*/ 208627 h 256031"/>
                  <a:gd name="connsiteX30" fmla="*/ 170688 w 189653"/>
                  <a:gd name="connsiteY30" fmla="*/ 208627 h 256031"/>
                  <a:gd name="connsiteX31" fmla="*/ 170688 w 189653"/>
                  <a:gd name="connsiteY31" fmla="*/ 237075 h 256031"/>
                  <a:gd name="connsiteX32" fmla="*/ 18965 w 189653"/>
                  <a:gd name="connsiteY32" fmla="*/ 237075 h 256031"/>
                  <a:gd name="connsiteX33" fmla="*/ 18965 w 189653"/>
                  <a:gd name="connsiteY33" fmla="*/ 123283 h 256031"/>
                  <a:gd name="connsiteX34" fmla="*/ 170688 w 189653"/>
                  <a:gd name="connsiteY34" fmla="*/ 123283 h 256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89653" h="256031">
                    <a:moveTo>
                      <a:pt x="186903" y="107162"/>
                    </a:moveTo>
                    <a:cubicBezTo>
                      <a:pt x="185129" y="105352"/>
                      <a:pt x="182705" y="104328"/>
                      <a:pt x="180171" y="104317"/>
                    </a:cubicBezTo>
                    <a:lnTo>
                      <a:pt x="47413" y="104317"/>
                    </a:lnTo>
                    <a:lnTo>
                      <a:pt x="47413" y="56904"/>
                    </a:lnTo>
                    <a:cubicBezTo>
                      <a:pt x="47680" y="46170"/>
                      <a:pt x="52940" y="36175"/>
                      <a:pt x="61637" y="29878"/>
                    </a:cubicBezTo>
                    <a:cubicBezTo>
                      <a:pt x="71202" y="22695"/>
                      <a:pt x="82866" y="18863"/>
                      <a:pt x="94827" y="18973"/>
                    </a:cubicBezTo>
                    <a:cubicBezTo>
                      <a:pt x="107260" y="18798"/>
                      <a:pt x="119354" y="23031"/>
                      <a:pt x="128964" y="30922"/>
                    </a:cubicBezTo>
                    <a:cubicBezTo>
                      <a:pt x="137013" y="37194"/>
                      <a:pt x="141873" y="46707"/>
                      <a:pt x="142240" y="56904"/>
                    </a:cubicBezTo>
                    <a:lnTo>
                      <a:pt x="142240" y="104317"/>
                    </a:lnTo>
                    <a:lnTo>
                      <a:pt x="161205" y="104317"/>
                    </a:lnTo>
                    <a:lnTo>
                      <a:pt x="161205" y="53111"/>
                    </a:lnTo>
                    <a:cubicBezTo>
                      <a:pt x="160857" y="38028"/>
                      <a:pt x="153448" y="23984"/>
                      <a:pt x="141197" y="15180"/>
                    </a:cubicBezTo>
                    <a:cubicBezTo>
                      <a:pt x="127859" y="5103"/>
                      <a:pt x="111541" y="-236"/>
                      <a:pt x="94827" y="8"/>
                    </a:cubicBezTo>
                    <a:cubicBezTo>
                      <a:pt x="58224" y="8"/>
                      <a:pt x="28448" y="23810"/>
                      <a:pt x="28448" y="53016"/>
                    </a:cubicBezTo>
                    <a:lnTo>
                      <a:pt x="28448" y="104317"/>
                    </a:lnTo>
                    <a:lnTo>
                      <a:pt x="9483" y="104317"/>
                    </a:lnTo>
                    <a:cubicBezTo>
                      <a:pt x="4246" y="104317"/>
                      <a:pt x="0" y="108563"/>
                      <a:pt x="0" y="113800"/>
                    </a:cubicBezTo>
                    <a:lnTo>
                      <a:pt x="0" y="246557"/>
                    </a:lnTo>
                    <a:cubicBezTo>
                      <a:pt x="0" y="251794"/>
                      <a:pt x="4246" y="256040"/>
                      <a:pt x="9483" y="256040"/>
                    </a:cubicBezTo>
                    <a:lnTo>
                      <a:pt x="180171" y="256040"/>
                    </a:lnTo>
                    <a:cubicBezTo>
                      <a:pt x="185408" y="256040"/>
                      <a:pt x="189653" y="251794"/>
                      <a:pt x="189653" y="246557"/>
                    </a:cubicBezTo>
                    <a:lnTo>
                      <a:pt x="189653" y="113800"/>
                    </a:lnTo>
                    <a:cubicBezTo>
                      <a:pt x="189643" y="111312"/>
                      <a:pt x="188655" y="108928"/>
                      <a:pt x="186903" y="107162"/>
                    </a:cubicBezTo>
                    <a:close/>
                    <a:moveTo>
                      <a:pt x="170688" y="151731"/>
                    </a:moveTo>
                    <a:lnTo>
                      <a:pt x="142240" y="151731"/>
                    </a:lnTo>
                    <a:lnTo>
                      <a:pt x="142240" y="170696"/>
                    </a:lnTo>
                    <a:lnTo>
                      <a:pt x="170688" y="170696"/>
                    </a:lnTo>
                    <a:lnTo>
                      <a:pt x="170688" y="189661"/>
                    </a:lnTo>
                    <a:lnTo>
                      <a:pt x="142240" y="189661"/>
                    </a:lnTo>
                    <a:lnTo>
                      <a:pt x="142240" y="208627"/>
                    </a:lnTo>
                    <a:lnTo>
                      <a:pt x="170688" y="208627"/>
                    </a:lnTo>
                    <a:lnTo>
                      <a:pt x="170688" y="237075"/>
                    </a:lnTo>
                    <a:lnTo>
                      <a:pt x="18965" y="237075"/>
                    </a:lnTo>
                    <a:lnTo>
                      <a:pt x="18965" y="123283"/>
                    </a:lnTo>
                    <a:lnTo>
                      <a:pt x="170688" y="123283"/>
                    </a:ln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8C728D6E-1DD9-4135-AA6D-E31DB02370BF}"/>
                  </a:ext>
                </a:extLst>
              </p:cNvPr>
              <p:cNvSpPr/>
              <p:nvPr/>
            </p:nvSpPr>
            <p:spPr>
              <a:xfrm>
                <a:off x="7605579" y="1445483"/>
                <a:ext cx="47413" cy="75861"/>
              </a:xfrm>
              <a:custGeom>
                <a:avLst/>
                <a:gdLst>
                  <a:gd name="connsiteX0" fmla="*/ 27679 w 47413"/>
                  <a:gd name="connsiteY0" fmla="*/ 0 h 75861"/>
                  <a:gd name="connsiteX1" fmla="*/ 0 w 47413"/>
                  <a:gd name="connsiteY1" fmla="*/ 27889 h 75861"/>
                  <a:gd name="connsiteX2" fmla="*/ 18196 w 47413"/>
                  <a:gd name="connsiteY2" fmla="*/ 53862 h 75861"/>
                  <a:gd name="connsiteX3" fmla="*/ 18196 w 47413"/>
                  <a:gd name="connsiteY3" fmla="*/ 79939 h 75861"/>
                  <a:gd name="connsiteX4" fmla="*/ 37162 w 47413"/>
                  <a:gd name="connsiteY4" fmla="*/ 79939 h 75861"/>
                  <a:gd name="connsiteX5" fmla="*/ 37162 w 47413"/>
                  <a:gd name="connsiteY5" fmla="*/ 53862 h 75861"/>
                  <a:gd name="connsiteX6" fmla="*/ 53652 w 47413"/>
                  <a:gd name="connsiteY6" fmla="*/ 18196 h 75861"/>
                  <a:gd name="connsiteX7" fmla="*/ 27679 w 47413"/>
                  <a:gd name="connsiteY7" fmla="*/ 0 h 75861"/>
                  <a:gd name="connsiteX8" fmla="*/ 27679 w 47413"/>
                  <a:gd name="connsiteY8" fmla="*/ 39827 h 75861"/>
                  <a:gd name="connsiteX9" fmla="*/ 15636 w 47413"/>
                  <a:gd name="connsiteY9" fmla="*/ 27784 h 75861"/>
                  <a:gd name="connsiteX10" fmla="*/ 27679 w 47413"/>
                  <a:gd name="connsiteY10" fmla="*/ 15741 h 75861"/>
                  <a:gd name="connsiteX11" fmla="*/ 39722 w 47413"/>
                  <a:gd name="connsiteY11" fmla="*/ 27784 h 75861"/>
                  <a:gd name="connsiteX12" fmla="*/ 27679 w 47413"/>
                  <a:gd name="connsiteY12" fmla="*/ 39827 h 7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413" h="75861">
                    <a:moveTo>
                      <a:pt x="27679" y="0"/>
                    </a:moveTo>
                    <a:cubicBezTo>
                      <a:pt x="12334" y="58"/>
                      <a:pt x="-58" y="12544"/>
                      <a:pt x="0" y="27889"/>
                    </a:cubicBezTo>
                    <a:cubicBezTo>
                      <a:pt x="44" y="39498"/>
                      <a:pt x="7301" y="49856"/>
                      <a:pt x="18196" y="53862"/>
                    </a:cubicBezTo>
                    <a:lnTo>
                      <a:pt x="18196" y="79939"/>
                    </a:lnTo>
                    <a:lnTo>
                      <a:pt x="37162" y="79939"/>
                    </a:lnTo>
                    <a:lnTo>
                      <a:pt x="37162" y="53862"/>
                    </a:lnTo>
                    <a:cubicBezTo>
                      <a:pt x="51564" y="48566"/>
                      <a:pt x="58947" y="32599"/>
                      <a:pt x="53652" y="18196"/>
                    </a:cubicBezTo>
                    <a:cubicBezTo>
                      <a:pt x="49646" y="7301"/>
                      <a:pt x="39288" y="44"/>
                      <a:pt x="27679" y="0"/>
                    </a:cubicBezTo>
                    <a:close/>
                    <a:moveTo>
                      <a:pt x="27679" y="39827"/>
                    </a:moveTo>
                    <a:cubicBezTo>
                      <a:pt x="21028" y="39827"/>
                      <a:pt x="15636" y="34435"/>
                      <a:pt x="15636" y="27784"/>
                    </a:cubicBezTo>
                    <a:cubicBezTo>
                      <a:pt x="15636" y="21133"/>
                      <a:pt x="21028" y="15741"/>
                      <a:pt x="27679" y="15741"/>
                    </a:cubicBezTo>
                    <a:cubicBezTo>
                      <a:pt x="34330" y="15741"/>
                      <a:pt x="39722" y="21133"/>
                      <a:pt x="39722" y="27784"/>
                    </a:cubicBezTo>
                    <a:cubicBezTo>
                      <a:pt x="39722" y="34435"/>
                      <a:pt x="34330" y="39827"/>
                      <a:pt x="27679" y="398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7F0DE802-124E-4815-9564-2192A44B410E}"/>
                  </a:ext>
                </a:extLst>
              </p:cNvPr>
              <p:cNvSpPr/>
              <p:nvPr/>
            </p:nvSpPr>
            <p:spPr>
              <a:xfrm>
                <a:off x="7766015" y="1430596"/>
                <a:ext cx="66379" cy="18965"/>
              </a:xfrm>
              <a:custGeom>
                <a:avLst/>
                <a:gdLst>
                  <a:gd name="connsiteX0" fmla="*/ 0 w 66378"/>
                  <a:gd name="connsiteY0" fmla="*/ 0 h 18965"/>
                  <a:gd name="connsiteX1" fmla="*/ 66379 w 66378"/>
                  <a:gd name="connsiteY1" fmla="*/ 0 h 18965"/>
                  <a:gd name="connsiteX2" fmla="*/ 66379 w 66378"/>
                  <a:gd name="connsiteY2" fmla="*/ 18965 h 18965"/>
                  <a:gd name="connsiteX3" fmla="*/ 0 w 66378"/>
                  <a:gd name="connsiteY3" fmla="*/ 18965 h 18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378" h="18965">
                    <a:moveTo>
                      <a:pt x="0" y="0"/>
                    </a:moveTo>
                    <a:lnTo>
                      <a:pt x="66379" y="0"/>
                    </a:lnTo>
                    <a:lnTo>
                      <a:pt x="66379" y="18965"/>
                    </a:lnTo>
                    <a:lnTo>
                      <a:pt x="0" y="18965"/>
                    </a:ln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9921119A-9562-4EB0-A1F8-38DFA88C9E22}"/>
                  </a:ext>
                </a:extLst>
              </p:cNvPr>
              <p:cNvSpPr/>
              <p:nvPr/>
            </p:nvSpPr>
            <p:spPr>
              <a:xfrm>
                <a:off x="7870324" y="1430596"/>
                <a:ext cx="47413" cy="18965"/>
              </a:xfrm>
              <a:custGeom>
                <a:avLst/>
                <a:gdLst>
                  <a:gd name="connsiteX0" fmla="*/ 0 w 47413"/>
                  <a:gd name="connsiteY0" fmla="*/ 0 h 18965"/>
                  <a:gd name="connsiteX1" fmla="*/ 47413 w 47413"/>
                  <a:gd name="connsiteY1" fmla="*/ 0 h 18965"/>
                  <a:gd name="connsiteX2" fmla="*/ 47413 w 47413"/>
                  <a:gd name="connsiteY2" fmla="*/ 18965 h 18965"/>
                  <a:gd name="connsiteX3" fmla="*/ 0 w 47413"/>
                  <a:gd name="connsiteY3" fmla="*/ 18965 h 18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413" h="18965">
                    <a:moveTo>
                      <a:pt x="0" y="0"/>
                    </a:moveTo>
                    <a:lnTo>
                      <a:pt x="47413" y="0"/>
                    </a:lnTo>
                    <a:lnTo>
                      <a:pt x="47413" y="18965"/>
                    </a:lnTo>
                    <a:lnTo>
                      <a:pt x="0" y="18965"/>
                    </a:ln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42BB425F-6686-4960-ACAA-5E1D4BD28113}"/>
                  </a:ext>
                </a:extLst>
              </p:cNvPr>
              <p:cNvSpPr/>
              <p:nvPr/>
            </p:nvSpPr>
            <p:spPr>
              <a:xfrm>
                <a:off x="7766015" y="1478009"/>
                <a:ext cx="123275" cy="18965"/>
              </a:xfrm>
              <a:custGeom>
                <a:avLst/>
                <a:gdLst>
                  <a:gd name="connsiteX0" fmla="*/ 0 w 123274"/>
                  <a:gd name="connsiteY0" fmla="*/ 0 h 18965"/>
                  <a:gd name="connsiteX1" fmla="*/ 123275 w 123274"/>
                  <a:gd name="connsiteY1" fmla="*/ 0 h 18965"/>
                  <a:gd name="connsiteX2" fmla="*/ 123275 w 123274"/>
                  <a:gd name="connsiteY2" fmla="*/ 18965 h 18965"/>
                  <a:gd name="connsiteX3" fmla="*/ 0 w 123274"/>
                  <a:gd name="connsiteY3" fmla="*/ 18965 h 18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274" h="18965">
                    <a:moveTo>
                      <a:pt x="0" y="0"/>
                    </a:moveTo>
                    <a:lnTo>
                      <a:pt x="123275" y="0"/>
                    </a:lnTo>
                    <a:lnTo>
                      <a:pt x="123275" y="18965"/>
                    </a:lnTo>
                    <a:lnTo>
                      <a:pt x="0" y="18965"/>
                    </a:lnTo>
                    <a:close/>
                  </a:path>
                </a:pathLst>
              </a:custGeom>
              <a:solidFill>
                <a:srgbClr val="FFFFFF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AB953790-06A6-48E0-AC6F-E301EEEC8830}"/>
              </a:ext>
            </a:extLst>
          </p:cNvPr>
          <p:cNvSpPr txBox="1"/>
          <p:nvPr/>
        </p:nvSpPr>
        <p:spPr>
          <a:xfrm>
            <a:off x="7533273" y="5186800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Identity and Access Management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89F5082-BE82-4EC4-8A30-E75C5FD14C3F}"/>
              </a:ext>
            </a:extLst>
          </p:cNvPr>
          <p:cNvSpPr txBox="1"/>
          <p:nvPr/>
        </p:nvSpPr>
        <p:spPr>
          <a:xfrm>
            <a:off x="9136560" y="5531880"/>
            <a:ext cx="3067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Role, policy and permissions management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4A28050-6C7A-4BE7-987D-5E7482CD523D}"/>
              </a:ext>
            </a:extLst>
          </p:cNvPr>
          <p:cNvGrpSpPr/>
          <p:nvPr/>
        </p:nvGrpSpPr>
        <p:grpSpPr>
          <a:xfrm>
            <a:off x="2832765" y="400961"/>
            <a:ext cx="1304086" cy="666444"/>
            <a:chOff x="4028082" y="410251"/>
            <a:chExt cx="1586920" cy="929020"/>
          </a:xfrm>
          <a:solidFill>
            <a:srgbClr val="FF4141"/>
          </a:solidFill>
        </p:grpSpPr>
        <p:sp>
          <p:nvSpPr>
            <p:cNvPr id="103" name="Isosceles Triangle 102">
              <a:extLst>
                <a:ext uri="{FF2B5EF4-FFF2-40B4-BE49-F238E27FC236}">
                  <a16:creationId xmlns:a16="http://schemas.microsoft.com/office/drawing/2014/main" id="{C34F5668-505E-45FE-AD92-C53A9AF13FC4}"/>
                </a:ext>
              </a:extLst>
            </p:cNvPr>
            <p:cNvSpPr/>
            <p:nvPr/>
          </p:nvSpPr>
          <p:spPr>
            <a:xfrm>
              <a:off x="4028082" y="457452"/>
              <a:ext cx="857673" cy="729528"/>
            </a:xfrm>
            <a:prstGeom prst="triangl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400" b="1">
                <a:solidFill>
                  <a:schemeClr val="bg1"/>
                </a:solidFill>
              </a:endParaRPr>
            </a:p>
          </p:txBody>
        </p:sp>
        <p:sp>
          <p:nvSpPr>
            <p:cNvPr id="104" name="Isosceles Triangle 103">
              <a:extLst>
                <a:ext uri="{FF2B5EF4-FFF2-40B4-BE49-F238E27FC236}">
                  <a16:creationId xmlns:a16="http://schemas.microsoft.com/office/drawing/2014/main" id="{9E518A93-3520-43F4-A490-0B18E11DAC26}"/>
                </a:ext>
              </a:extLst>
            </p:cNvPr>
            <p:cNvSpPr/>
            <p:nvPr/>
          </p:nvSpPr>
          <p:spPr>
            <a:xfrm>
              <a:off x="4757329" y="410251"/>
              <a:ext cx="857673" cy="729528"/>
            </a:xfrm>
            <a:prstGeom prst="triangl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400" b="1">
                <a:solidFill>
                  <a:schemeClr val="bg1"/>
                </a:solidFill>
              </a:endParaRPr>
            </a:p>
          </p:txBody>
        </p:sp>
        <p:sp>
          <p:nvSpPr>
            <p:cNvPr id="105" name="Isosceles Triangle 104">
              <a:extLst>
                <a:ext uri="{FF2B5EF4-FFF2-40B4-BE49-F238E27FC236}">
                  <a16:creationId xmlns:a16="http://schemas.microsoft.com/office/drawing/2014/main" id="{F70DA2AF-C1FA-4A87-8126-238739D96181}"/>
                </a:ext>
              </a:extLst>
            </p:cNvPr>
            <p:cNvSpPr/>
            <p:nvPr/>
          </p:nvSpPr>
          <p:spPr>
            <a:xfrm>
              <a:off x="4367670" y="609743"/>
              <a:ext cx="857673" cy="729528"/>
            </a:xfrm>
            <a:prstGeom prst="triangl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4FB3DC7-6D3F-44E4-8489-5799645AC9EB}"/>
              </a:ext>
            </a:extLst>
          </p:cNvPr>
          <p:cNvGrpSpPr/>
          <p:nvPr/>
        </p:nvGrpSpPr>
        <p:grpSpPr>
          <a:xfrm>
            <a:off x="9626182" y="6057551"/>
            <a:ext cx="1304086" cy="666444"/>
            <a:chOff x="4028082" y="410251"/>
            <a:chExt cx="1586920" cy="929020"/>
          </a:xfrm>
          <a:solidFill>
            <a:srgbClr val="FF4141"/>
          </a:solidFill>
        </p:grpSpPr>
        <p:sp>
          <p:nvSpPr>
            <p:cNvPr id="107" name="Isosceles Triangle 106">
              <a:extLst>
                <a:ext uri="{FF2B5EF4-FFF2-40B4-BE49-F238E27FC236}">
                  <a16:creationId xmlns:a16="http://schemas.microsoft.com/office/drawing/2014/main" id="{66DBBB3A-FBC0-481D-B78C-28FEBEB44E42}"/>
                </a:ext>
              </a:extLst>
            </p:cNvPr>
            <p:cNvSpPr/>
            <p:nvPr/>
          </p:nvSpPr>
          <p:spPr>
            <a:xfrm>
              <a:off x="4028082" y="457452"/>
              <a:ext cx="857673" cy="729528"/>
            </a:xfrm>
            <a:prstGeom prst="triangl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400" b="1">
                <a:solidFill>
                  <a:schemeClr val="bg1"/>
                </a:solidFill>
              </a:endParaRPr>
            </a:p>
          </p:txBody>
        </p:sp>
        <p:sp>
          <p:nvSpPr>
            <p:cNvPr id="108" name="Isosceles Triangle 107">
              <a:extLst>
                <a:ext uri="{FF2B5EF4-FFF2-40B4-BE49-F238E27FC236}">
                  <a16:creationId xmlns:a16="http://schemas.microsoft.com/office/drawing/2014/main" id="{EC8B81DB-2339-45C2-BDE8-76058AB4C63C}"/>
                </a:ext>
              </a:extLst>
            </p:cNvPr>
            <p:cNvSpPr/>
            <p:nvPr/>
          </p:nvSpPr>
          <p:spPr>
            <a:xfrm>
              <a:off x="4757329" y="410251"/>
              <a:ext cx="857673" cy="729528"/>
            </a:xfrm>
            <a:prstGeom prst="triangl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400" b="1">
                <a:solidFill>
                  <a:schemeClr val="bg1"/>
                </a:solidFill>
              </a:endParaRPr>
            </a:p>
          </p:txBody>
        </p:sp>
        <p:sp>
          <p:nvSpPr>
            <p:cNvPr id="109" name="Isosceles Triangle 108">
              <a:extLst>
                <a:ext uri="{FF2B5EF4-FFF2-40B4-BE49-F238E27FC236}">
                  <a16:creationId xmlns:a16="http://schemas.microsoft.com/office/drawing/2014/main" id="{21F5256F-FE62-4B5A-9AD3-7536E19A1667}"/>
                </a:ext>
              </a:extLst>
            </p:cNvPr>
            <p:cNvSpPr/>
            <p:nvPr/>
          </p:nvSpPr>
          <p:spPr>
            <a:xfrm>
              <a:off x="4367670" y="609743"/>
              <a:ext cx="857673" cy="729528"/>
            </a:xfrm>
            <a:prstGeom prst="triangl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4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5563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3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5" name="Picture 4" descr="A field of dry grass&#10;&#10;Description automatically generated">
            <a:extLst>
              <a:ext uri="{FF2B5EF4-FFF2-40B4-BE49-F238E27FC236}">
                <a16:creationId xmlns:a16="http://schemas.microsoft.com/office/drawing/2014/main" id="{5B57D53B-4BFB-482B-B0B4-979826440E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5" r="17898" b="-1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7D12D26-82F2-4C30-9AA6-7F73DC930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b="1" dirty="0">
                <a:solidFill>
                  <a:schemeClr val="bg1"/>
                </a:solidFill>
              </a:rPr>
              <a:t>www.rosietheredrobot.com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2130C5-73B9-4BBD-8369-DEB467D69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4C36F5C-4D99-4FF3-9942-D011F1D29417}" type="slidenum">
              <a:rPr lang="en-GB" b="1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7D58AE-44E7-4907-9854-4CBDDDA47B6A}"/>
              </a:ext>
            </a:extLst>
          </p:cNvPr>
          <p:cNvSpPr txBox="1"/>
          <p:nvPr/>
        </p:nvSpPr>
        <p:spPr>
          <a:xfrm rot="21448022">
            <a:off x="1691587" y="2558549"/>
            <a:ext cx="8808822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Kristen ITC" panose="03050502040202030202" pitchFamily="66" charset="0"/>
              </a:rPr>
              <a:t>Check out the project in our GitHub repository:-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  <a:latin typeface="Kristen ITC" panose="03050502040202030202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https://github.com/fantasticdonkey/rIoT</a:t>
            </a:r>
            <a:endParaRPr lang="en-GB" sz="2800" dirty="0">
              <a:solidFill>
                <a:schemeClr val="bg1"/>
              </a:solidFill>
              <a:latin typeface="Kristen ITC" panose="03050502040202030202" pitchFamily="66" charset="0"/>
            </a:endParaRPr>
          </a:p>
          <a:p>
            <a:pPr algn="ctr"/>
            <a:endParaRPr lang="en-GB" sz="2800" dirty="0">
              <a:solidFill>
                <a:schemeClr val="bg1"/>
              </a:solidFill>
              <a:latin typeface="Kristen ITC" panose="03050502040202030202" pitchFamily="66" charset="0"/>
            </a:endParaRPr>
          </a:p>
          <a:p>
            <a:pPr algn="ctr"/>
            <a:r>
              <a:rPr lang="en-GB" sz="2800" dirty="0">
                <a:solidFill>
                  <a:schemeClr val="bg1"/>
                </a:solidFill>
                <a:latin typeface="Kristen ITC" panose="03050502040202030202" pitchFamily="66" charset="0"/>
              </a:rPr>
              <a:t>Follow us on Twitter for updates:-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  <a:latin typeface="Kristen ITC" panose="03050502040202030202" pitchFamily="66" charset="0"/>
              </a:rPr>
              <a:t>@</a:t>
            </a:r>
            <a:r>
              <a:rPr lang="en-GB" sz="2800" dirty="0" err="1">
                <a:solidFill>
                  <a:schemeClr val="bg1"/>
                </a:solidFill>
                <a:latin typeface="Kristen ITC" panose="03050502040202030202" pitchFamily="66" charset="0"/>
              </a:rPr>
              <a:t>rosie_red_robot</a:t>
            </a:r>
            <a:endParaRPr lang="en-GB" sz="2800" dirty="0">
              <a:solidFill>
                <a:schemeClr val="bg1"/>
              </a:solidFill>
              <a:latin typeface="Kristen ITC" panose="03050502040202030202" pitchFamily="66" charset="0"/>
            </a:endParaRPr>
          </a:p>
          <a:p>
            <a:pPr algn="ctr"/>
            <a:endParaRPr lang="en-GB" sz="2800" dirty="0">
              <a:solidFill>
                <a:schemeClr val="bg1"/>
              </a:solidFill>
              <a:latin typeface="Kristen ITC" panose="03050502040202030202" pitchFamily="66" charset="0"/>
            </a:endParaRPr>
          </a:p>
          <a:p>
            <a:pPr algn="ctr"/>
            <a:r>
              <a:rPr lang="en-GB" sz="2800" dirty="0">
                <a:solidFill>
                  <a:schemeClr val="bg1"/>
                </a:solidFill>
                <a:latin typeface="Kristen ITC" panose="03050502040202030202" pitchFamily="66" charset="0"/>
              </a:rPr>
              <a:t>Thanks!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3C9510D-8E88-4CBA-94E5-BB23AFBE452B}"/>
              </a:ext>
            </a:extLst>
          </p:cNvPr>
          <p:cNvGrpSpPr/>
          <p:nvPr/>
        </p:nvGrpSpPr>
        <p:grpSpPr>
          <a:xfrm>
            <a:off x="323114" y="331333"/>
            <a:ext cx="1304086" cy="666444"/>
            <a:chOff x="4028082" y="410251"/>
            <a:chExt cx="1586920" cy="929020"/>
          </a:xfrm>
          <a:solidFill>
            <a:srgbClr val="FF4141"/>
          </a:solidFill>
        </p:grpSpPr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D17EF96B-EFE3-4E67-8C9D-31126EB27383}"/>
                </a:ext>
              </a:extLst>
            </p:cNvPr>
            <p:cNvSpPr/>
            <p:nvPr/>
          </p:nvSpPr>
          <p:spPr>
            <a:xfrm>
              <a:off x="4028082" y="457452"/>
              <a:ext cx="857673" cy="729528"/>
            </a:xfrm>
            <a:prstGeom prst="triangl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400" b="1">
                <a:solidFill>
                  <a:schemeClr val="bg1"/>
                </a:solidFill>
              </a:endParaRPr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43C7EF71-D843-4B9B-B64B-22945F5C0BA6}"/>
                </a:ext>
              </a:extLst>
            </p:cNvPr>
            <p:cNvSpPr/>
            <p:nvPr/>
          </p:nvSpPr>
          <p:spPr>
            <a:xfrm>
              <a:off x="4757329" y="410251"/>
              <a:ext cx="857673" cy="729528"/>
            </a:xfrm>
            <a:prstGeom prst="triangl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400" b="1">
                <a:solidFill>
                  <a:schemeClr val="bg1"/>
                </a:solidFill>
              </a:endParaRP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E2656516-06F5-4763-93AF-D42EA44991A5}"/>
                </a:ext>
              </a:extLst>
            </p:cNvPr>
            <p:cNvSpPr/>
            <p:nvPr/>
          </p:nvSpPr>
          <p:spPr>
            <a:xfrm>
              <a:off x="4367670" y="609743"/>
              <a:ext cx="857673" cy="729528"/>
            </a:xfrm>
            <a:prstGeom prst="triangl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E611A7F-AE2E-45A8-BADA-AD406ADEC3B9}"/>
              </a:ext>
            </a:extLst>
          </p:cNvPr>
          <p:cNvGrpSpPr/>
          <p:nvPr/>
        </p:nvGrpSpPr>
        <p:grpSpPr>
          <a:xfrm>
            <a:off x="10220140" y="5435946"/>
            <a:ext cx="1603711" cy="920404"/>
            <a:chOff x="4028082" y="410251"/>
            <a:chExt cx="1586920" cy="929020"/>
          </a:xfrm>
          <a:solidFill>
            <a:srgbClr val="FF4141"/>
          </a:solidFill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6D74AD7-4EDD-4F8E-AE13-97B5CC4FF018}"/>
                </a:ext>
              </a:extLst>
            </p:cNvPr>
            <p:cNvSpPr/>
            <p:nvPr/>
          </p:nvSpPr>
          <p:spPr>
            <a:xfrm>
              <a:off x="4028082" y="457452"/>
              <a:ext cx="857673" cy="729528"/>
            </a:xfrm>
            <a:prstGeom prst="triangl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400" b="1">
                <a:solidFill>
                  <a:schemeClr val="bg1"/>
                </a:solidFill>
              </a:endParaRPr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4BD2B6E6-0B6B-446C-9FB3-EEE0C123E2D0}"/>
                </a:ext>
              </a:extLst>
            </p:cNvPr>
            <p:cNvSpPr/>
            <p:nvPr/>
          </p:nvSpPr>
          <p:spPr>
            <a:xfrm>
              <a:off x="4757329" y="410251"/>
              <a:ext cx="857673" cy="729528"/>
            </a:xfrm>
            <a:prstGeom prst="triangl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400" b="1">
                <a:solidFill>
                  <a:schemeClr val="bg1"/>
                </a:solidFill>
              </a:endParaRPr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AF04BF48-B6F1-494D-BD04-4C7AC66EAB4B}"/>
                </a:ext>
              </a:extLst>
            </p:cNvPr>
            <p:cNvSpPr/>
            <p:nvPr/>
          </p:nvSpPr>
          <p:spPr>
            <a:xfrm>
              <a:off x="4367670" y="609743"/>
              <a:ext cx="857673" cy="729528"/>
            </a:xfrm>
            <a:prstGeom prst="triangl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400" b="1">
                <a:solidFill>
                  <a:schemeClr val="bg1"/>
                </a:solidFill>
              </a:endParaRPr>
            </a:p>
          </p:txBody>
        </p:sp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38632016-5836-4002-8632-EFE161CAA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443186">
            <a:off x="9106435" y="3852021"/>
            <a:ext cx="170497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78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</TotalTime>
  <Words>403</Words>
  <Application>Microsoft Office PowerPoint</Application>
  <PresentationFormat>Widescreen</PresentationFormat>
  <Paragraphs>111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Calibri</vt:lpstr>
      <vt:lpstr>Calibri Light</vt:lpstr>
      <vt:lpstr>Impact</vt:lpstr>
      <vt:lpstr>Kristen ITC</vt:lpstr>
      <vt:lpstr>Narkisim</vt:lpstr>
      <vt:lpstr>OCRA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 Peaty</dc:creator>
  <cp:lastModifiedBy>Alan Peaty</cp:lastModifiedBy>
  <cp:revision>1</cp:revision>
  <dcterms:created xsi:type="dcterms:W3CDTF">2019-09-05T11:34:52Z</dcterms:created>
  <dcterms:modified xsi:type="dcterms:W3CDTF">2019-09-05T21:53:20Z</dcterms:modified>
</cp:coreProperties>
</file>